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6.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7.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theme/themeOverride1.xml" ContentType="application/vnd.openxmlformats-officedocument.themeOverride+xml"/>
  <Override PartName="/ppt/notesSlides/notesSlide8.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theme/themeOverride2.xml" ContentType="application/vnd.openxmlformats-officedocument.themeOverr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45.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46.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5"/>
  </p:sldMasterIdLst>
  <p:notesMasterIdLst>
    <p:notesMasterId r:id="rId92"/>
  </p:notesMasterIdLst>
  <p:sldIdLst>
    <p:sldId id="339" r:id="rId6"/>
    <p:sldId id="414" r:id="rId7"/>
    <p:sldId id="357" r:id="rId8"/>
    <p:sldId id="295" r:id="rId9"/>
    <p:sldId id="361" r:id="rId10"/>
    <p:sldId id="386" r:id="rId11"/>
    <p:sldId id="377" r:id="rId12"/>
    <p:sldId id="296" r:id="rId13"/>
    <p:sldId id="417" r:id="rId14"/>
    <p:sldId id="307" r:id="rId15"/>
    <p:sldId id="413" r:id="rId16"/>
    <p:sldId id="416" r:id="rId17"/>
    <p:sldId id="418" r:id="rId18"/>
    <p:sldId id="419" r:id="rId19"/>
    <p:sldId id="420" r:id="rId20"/>
    <p:sldId id="421" r:id="rId21"/>
    <p:sldId id="423" r:id="rId22"/>
    <p:sldId id="424" r:id="rId23"/>
    <p:sldId id="426" r:id="rId24"/>
    <p:sldId id="430" r:id="rId25"/>
    <p:sldId id="434" r:id="rId26"/>
    <p:sldId id="435" r:id="rId27"/>
    <p:sldId id="437" r:id="rId28"/>
    <p:sldId id="440" r:id="rId29"/>
    <p:sldId id="438" r:id="rId30"/>
    <p:sldId id="469" r:id="rId31"/>
    <p:sldId id="348" r:id="rId32"/>
    <p:sldId id="349" r:id="rId33"/>
    <p:sldId id="350" r:id="rId34"/>
    <p:sldId id="356" r:id="rId35"/>
    <p:sldId id="380" r:id="rId36"/>
    <p:sldId id="358" r:id="rId37"/>
    <p:sldId id="359" r:id="rId38"/>
    <p:sldId id="360" r:id="rId39"/>
    <p:sldId id="381" r:id="rId40"/>
    <p:sldId id="362" r:id="rId41"/>
    <p:sldId id="363" r:id="rId42"/>
    <p:sldId id="470" r:id="rId43"/>
    <p:sldId id="365" r:id="rId44"/>
    <p:sldId id="367" r:id="rId45"/>
    <p:sldId id="368" r:id="rId46"/>
    <p:sldId id="382" r:id="rId47"/>
    <p:sldId id="373" r:id="rId48"/>
    <p:sldId id="500" r:id="rId49"/>
    <p:sldId id="501" r:id="rId50"/>
    <p:sldId id="502" r:id="rId51"/>
    <p:sldId id="503" r:id="rId52"/>
    <p:sldId id="504" r:id="rId53"/>
    <p:sldId id="372" r:id="rId54"/>
    <p:sldId id="505" r:id="rId55"/>
    <p:sldId id="499" r:id="rId56"/>
    <p:sldId id="342" r:id="rId57"/>
    <p:sldId id="336" r:id="rId58"/>
    <p:sldId id="471" r:id="rId59"/>
    <p:sldId id="472" r:id="rId60"/>
    <p:sldId id="474" r:id="rId61"/>
    <p:sldId id="466" r:id="rId62"/>
    <p:sldId id="443" r:id="rId63"/>
    <p:sldId id="444" r:id="rId64"/>
    <p:sldId id="445" r:id="rId65"/>
    <p:sldId id="446" r:id="rId66"/>
    <p:sldId id="491" r:id="rId67"/>
    <p:sldId id="492" r:id="rId68"/>
    <p:sldId id="493" r:id="rId69"/>
    <p:sldId id="494" r:id="rId70"/>
    <p:sldId id="447" r:id="rId71"/>
    <p:sldId id="449" r:id="rId72"/>
    <p:sldId id="369" r:id="rId73"/>
    <p:sldId id="490" r:id="rId74"/>
    <p:sldId id="439" r:id="rId75"/>
    <p:sldId id="476" r:id="rId76"/>
    <p:sldId id="477" r:id="rId77"/>
    <p:sldId id="478" r:id="rId78"/>
    <p:sldId id="479" r:id="rId79"/>
    <p:sldId id="480" r:id="rId80"/>
    <p:sldId id="481" r:id="rId81"/>
    <p:sldId id="482" r:id="rId82"/>
    <p:sldId id="483" r:id="rId83"/>
    <p:sldId id="484" r:id="rId84"/>
    <p:sldId id="485" r:id="rId85"/>
    <p:sldId id="486" r:id="rId86"/>
    <p:sldId id="487" r:id="rId87"/>
    <p:sldId id="488" r:id="rId88"/>
    <p:sldId id="489" r:id="rId89"/>
    <p:sldId id="497" r:id="rId90"/>
    <p:sldId id="498" r:id="rId9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ACCF9E1E-EAAA-4EC3-8954-3F476EB3AC5E}">
          <p14:sldIdLst/>
        </p14:section>
        <p14:section name="Template" id="{4C4A4E86-E140-42FF-AB96-5BB415D9AC36}">
          <p14:sldIdLst>
            <p14:sldId id="339"/>
            <p14:sldId id="414"/>
            <p14:sldId id="357"/>
            <p14:sldId id="295"/>
            <p14:sldId id="361"/>
            <p14:sldId id="386"/>
            <p14:sldId id="377"/>
            <p14:sldId id="296"/>
            <p14:sldId id="417"/>
            <p14:sldId id="307"/>
            <p14:sldId id="413"/>
            <p14:sldId id="416"/>
            <p14:sldId id="418"/>
            <p14:sldId id="419"/>
            <p14:sldId id="420"/>
            <p14:sldId id="421"/>
            <p14:sldId id="423"/>
            <p14:sldId id="424"/>
            <p14:sldId id="426"/>
            <p14:sldId id="430"/>
            <p14:sldId id="434"/>
            <p14:sldId id="435"/>
            <p14:sldId id="437"/>
            <p14:sldId id="440"/>
            <p14:sldId id="438"/>
            <p14:sldId id="469"/>
            <p14:sldId id="348"/>
            <p14:sldId id="349"/>
            <p14:sldId id="350"/>
            <p14:sldId id="356"/>
            <p14:sldId id="380"/>
            <p14:sldId id="358"/>
            <p14:sldId id="359"/>
            <p14:sldId id="360"/>
            <p14:sldId id="381"/>
            <p14:sldId id="362"/>
            <p14:sldId id="363"/>
            <p14:sldId id="470"/>
            <p14:sldId id="365"/>
            <p14:sldId id="367"/>
            <p14:sldId id="368"/>
            <p14:sldId id="382"/>
            <p14:sldId id="373"/>
            <p14:sldId id="500"/>
            <p14:sldId id="501"/>
            <p14:sldId id="502"/>
            <p14:sldId id="503"/>
            <p14:sldId id="504"/>
            <p14:sldId id="372"/>
            <p14:sldId id="505"/>
            <p14:sldId id="499"/>
            <p14:sldId id="342"/>
            <p14:sldId id="336"/>
            <p14:sldId id="471"/>
            <p14:sldId id="472"/>
            <p14:sldId id="474"/>
            <p14:sldId id="466"/>
            <p14:sldId id="443"/>
            <p14:sldId id="444"/>
            <p14:sldId id="445"/>
            <p14:sldId id="446"/>
            <p14:sldId id="491"/>
            <p14:sldId id="492"/>
            <p14:sldId id="493"/>
            <p14:sldId id="494"/>
            <p14:sldId id="447"/>
            <p14:sldId id="449"/>
            <p14:sldId id="369"/>
            <p14:sldId id="490"/>
            <p14:sldId id="439"/>
            <p14:sldId id="476"/>
            <p14:sldId id="477"/>
            <p14:sldId id="478"/>
            <p14:sldId id="479"/>
            <p14:sldId id="480"/>
            <p14:sldId id="481"/>
            <p14:sldId id="482"/>
            <p14:sldId id="483"/>
            <p14:sldId id="484"/>
            <p14:sldId id="485"/>
            <p14:sldId id="486"/>
            <p14:sldId id="487"/>
            <p14:sldId id="488"/>
            <p14:sldId id="489"/>
            <p14:sldId id="497"/>
            <p14:sldId id="498"/>
          </p14:sldIdLst>
        </p14:section>
      </p14:sectionLst>
    </p:ex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Robinson, Jaime (she/her/elle)" initials="RJ(" lastIdx="2" clrIdx="0">
    <p:extLst>
      <p:ext uri="{19B8F6BF-5375-455C-9EA6-DF929625EA0E}">
        <p15:presenceInfo xmlns:p15="http://schemas.microsoft.com/office/powerpoint/2012/main" userId="S::JXG282@CRA-ARC.GC.CA::abf32937-6f90-4b44-af93-0a23807061ce" providerId="AD"/>
      </p:ext>
    </p:extLst>
  </p:cmAuthor>
  <p:cmAuthor id="2" name="Beaulieu-Mayer, Martine (she/her/elle)" initials="B(" lastIdx="1" clrIdx="1">
    <p:extLst>
      <p:ext uri="{19B8F6BF-5375-455C-9EA6-DF929625EA0E}">
        <p15:presenceInfo xmlns:p15="http://schemas.microsoft.com/office/powerpoint/2012/main" userId="S::martine.beaulieu-mayer@cra-arc.gc.ca::21e4e4ab-f869-4d88-a6c4-1106c0d3afb1" providerId="AD"/>
      </p:ext>
    </p:extLst>
  </p:cmAuthor>
  <p:cmAuthor id="3" name="Quane, Jocelyne (she/her)" initials="Q(" lastIdx="2" clrIdx="2">
    <p:extLst>
      <p:ext uri="{19B8F6BF-5375-455C-9EA6-DF929625EA0E}">
        <p15:presenceInfo xmlns:p15="http://schemas.microsoft.com/office/powerpoint/2012/main" userId="S::jocelyne.quane@cra-arc.gc.ca::924c396e-31fa-4bb0-9ddf-f01c03b7388d"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CC3300"/>
    <a:srgbClr val="823273"/>
    <a:srgbClr val="9E4C90"/>
    <a:srgbClr val="9E5493"/>
    <a:srgbClr val="C88EBE"/>
    <a:srgbClr val="E3AFD2"/>
    <a:srgbClr val="FF99FF"/>
    <a:srgbClr val="FFE9C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0270" autoAdjust="0"/>
  </p:normalViewPr>
  <p:slideViewPr>
    <p:cSldViewPr snapToGrid="0">
      <p:cViewPr varScale="1">
        <p:scale>
          <a:sx n="80" d="100"/>
          <a:sy n="80" d="100"/>
        </p:scale>
        <p:origin x="1758"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21" Type="http://schemas.openxmlformats.org/officeDocument/2006/relationships/slide" Target="slides/slide16.xml"/><Relationship Id="rId42" Type="http://schemas.openxmlformats.org/officeDocument/2006/relationships/slide" Target="slides/slide37.xml"/><Relationship Id="rId47" Type="http://schemas.openxmlformats.org/officeDocument/2006/relationships/slide" Target="slides/slide42.xml"/><Relationship Id="rId63" Type="http://schemas.openxmlformats.org/officeDocument/2006/relationships/slide" Target="slides/slide58.xml"/><Relationship Id="rId68" Type="http://schemas.openxmlformats.org/officeDocument/2006/relationships/slide" Target="slides/slide63.xml"/><Relationship Id="rId84" Type="http://schemas.openxmlformats.org/officeDocument/2006/relationships/slide" Target="slides/slide79.xml"/><Relationship Id="rId89" Type="http://schemas.openxmlformats.org/officeDocument/2006/relationships/slide" Target="slides/slide84.xml"/><Relationship Id="rId16" Type="http://schemas.openxmlformats.org/officeDocument/2006/relationships/slide" Target="slides/slide11.xml"/><Relationship Id="rId11" Type="http://schemas.openxmlformats.org/officeDocument/2006/relationships/slide" Target="slides/slide6.xml"/><Relationship Id="rId32" Type="http://schemas.openxmlformats.org/officeDocument/2006/relationships/slide" Target="slides/slide27.xml"/><Relationship Id="rId37" Type="http://schemas.openxmlformats.org/officeDocument/2006/relationships/slide" Target="slides/slide32.xml"/><Relationship Id="rId53" Type="http://schemas.openxmlformats.org/officeDocument/2006/relationships/slide" Target="slides/slide48.xml"/><Relationship Id="rId58" Type="http://schemas.openxmlformats.org/officeDocument/2006/relationships/slide" Target="slides/slide53.xml"/><Relationship Id="rId74" Type="http://schemas.openxmlformats.org/officeDocument/2006/relationships/slide" Target="slides/slide69.xml"/><Relationship Id="rId79" Type="http://schemas.openxmlformats.org/officeDocument/2006/relationships/slide" Target="slides/slide74.xml"/><Relationship Id="rId5" Type="http://schemas.openxmlformats.org/officeDocument/2006/relationships/slideMaster" Target="slideMasters/slideMaster1.xml"/><Relationship Id="rId90" Type="http://schemas.openxmlformats.org/officeDocument/2006/relationships/slide" Target="slides/slide85.xml"/><Relationship Id="rId95" Type="http://schemas.openxmlformats.org/officeDocument/2006/relationships/viewProps" Target="viewProps.xml"/><Relationship Id="rId22" Type="http://schemas.openxmlformats.org/officeDocument/2006/relationships/slide" Target="slides/slide17.xml"/><Relationship Id="rId27" Type="http://schemas.openxmlformats.org/officeDocument/2006/relationships/slide" Target="slides/slide22.xml"/><Relationship Id="rId43" Type="http://schemas.openxmlformats.org/officeDocument/2006/relationships/slide" Target="slides/slide38.xml"/><Relationship Id="rId48" Type="http://schemas.openxmlformats.org/officeDocument/2006/relationships/slide" Target="slides/slide43.xml"/><Relationship Id="rId64" Type="http://schemas.openxmlformats.org/officeDocument/2006/relationships/slide" Target="slides/slide59.xml"/><Relationship Id="rId69" Type="http://schemas.openxmlformats.org/officeDocument/2006/relationships/slide" Target="slides/slide64.xml"/><Relationship Id="rId80" Type="http://schemas.openxmlformats.org/officeDocument/2006/relationships/slide" Target="slides/slide75.xml"/><Relationship Id="rId85" Type="http://schemas.openxmlformats.org/officeDocument/2006/relationships/slide" Target="slides/slide80.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 Id="rId67" Type="http://schemas.openxmlformats.org/officeDocument/2006/relationships/slide" Target="slides/slide62.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slide" Target="slides/slide57.xml"/><Relationship Id="rId70" Type="http://schemas.openxmlformats.org/officeDocument/2006/relationships/slide" Target="slides/slide65.xml"/><Relationship Id="rId75" Type="http://schemas.openxmlformats.org/officeDocument/2006/relationships/slide" Target="slides/slide70.xml"/><Relationship Id="rId83" Type="http://schemas.openxmlformats.org/officeDocument/2006/relationships/slide" Target="slides/slide78.xml"/><Relationship Id="rId88" Type="http://schemas.openxmlformats.org/officeDocument/2006/relationships/slide" Target="slides/slide83.xml"/><Relationship Id="rId91" Type="http://schemas.openxmlformats.org/officeDocument/2006/relationships/slide" Target="slides/slide86.xml"/><Relationship Id="rId96"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slide" Target="slides/slide60.xml"/><Relationship Id="rId73" Type="http://schemas.openxmlformats.org/officeDocument/2006/relationships/slide" Target="slides/slide68.xml"/><Relationship Id="rId78" Type="http://schemas.openxmlformats.org/officeDocument/2006/relationships/slide" Target="slides/slide73.xml"/><Relationship Id="rId81" Type="http://schemas.openxmlformats.org/officeDocument/2006/relationships/slide" Target="slides/slide76.xml"/><Relationship Id="rId86" Type="http://schemas.openxmlformats.org/officeDocument/2006/relationships/slide" Target="slides/slide81.xml"/><Relationship Id="rId94" Type="http://schemas.openxmlformats.org/officeDocument/2006/relationships/presProps" Target="presProps.xml"/><Relationship Id="rId4" Type="http://schemas.openxmlformats.org/officeDocument/2006/relationships/customXml" Target="../customXml/item4.xml"/><Relationship Id="rId9" Type="http://schemas.openxmlformats.org/officeDocument/2006/relationships/slide" Target="slides/slide4.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 Id="rId34" Type="http://schemas.openxmlformats.org/officeDocument/2006/relationships/slide" Target="slides/slide29.xml"/><Relationship Id="rId50" Type="http://schemas.openxmlformats.org/officeDocument/2006/relationships/slide" Target="slides/slide45.xml"/><Relationship Id="rId55" Type="http://schemas.openxmlformats.org/officeDocument/2006/relationships/slide" Target="slides/slide50.xml"/><Relationship Id="rId76" Type="http://schemas.openxmlformats.org/officeDocument/2006/relationships/slide" Target="slides/slide71.xml"/><Relationship Id="rId97" Type="http://schemas.openxmlformats.org/officeDocument/2006/relationships/tableStyles" Target="tableStyles.xml"/><Relationship Id="rId7" Type="http://schemas.openxmlformats.org/officeDocument/2006/relationships/slide" Target="slides/slide2.xml"/><Relationship Id="rId71" Type="http://schemas.openxmlformats.org/officeDocument/2006/relationships/slide" Target="slides/slide66.xml"/><Relationship Id="rId92" Type="http://schemas.openxmlformats.org/officeDocument/2006/relationships/notesMaster" Target="notesMasters/notesMaster1.xml"/><Relationship Id="rId2" Type="http://schemas.openxmlformats.org/officeDocument/2006/relationships/customXml" Target="../customXml/item2.xml"/><Relationship Id="rId29" Type="http://schemas.openxmlformats.org/officeDocument/2006/relationships/slide" Target="slides/slide24.xml"/><Relationship Id="rId24" Type="http://schemas.openxmlformats.org/officeDocument/2006/relationships/slide" Target="slides/slide19.xml"/><Relationship Id="rId40" Type="http://schemas.openxmlformats.org/officeDocument/2006/relationships/slide" Target="slides/slide35.xml"/><Relationship Id="rId45" Type="http://schemas.openxmlformats.org/officeDocument/2006/relationships/slide" Target="slides/slide40.xml"/><Relationship Id="rId66" Type="http://schemas.openxmlformats.org/officeDocument/2006/relationships/slide" Target="slides/slide61.xml"/><Relationship Id="rId87" Type="http://schemas.openxmlformats.org/officeDocument/2006/relationships/slide" Target="slides/slide82.xml"/><Relationship Id="rId61" Type="http://schemas.openxmlformats.org/officeDocument/2006/relationships/slide" Target="slides/slide56.xml"/><Relationship Id="rId82" Type="http://schemas.openxmlformats.org/officeDocument/2006/relationships/slide" Target="slides/slide77.xml"/><Relationship Id="rId19" Type="http://schemas.openxmlformats.org/officeDocument/2006/relationships/slide" Target="slides/slide14.xml"/><Relationship Id="rId14" Type="http://schemas.openxmlformats.org/officeDocument/2006/relationships/slide" Target="slides/slide9.xml"/><Relationship Id="rId30" Type="http://schemas.openxmlformats.org/officeDocument/2006/relationships/slide" Target="slides/slide25.xml"/><Relationship Id="rId35" Type="http://schemas.openxmlformats.org/officeDocument/2006/relationships/slide" Target="slides/slide30.xml"/><Relationship Id="rId56" Type="http://schemas.openxmlformats.org/officeDocument/2006/relationships/slide" Target="slides/slide51.xml"/><Relationship Id="rId77" Type="http://schemas.openxmlformats.org/officeDocument/2006/relationships/slide" Target="slides/slide72.xml"/><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slide" Target="slides/slide67.xml"/><Relationship Id="rId93" Type="http://schemas.openxmlformats.org/officeDocument/2006/relationships/commentAuthors" Target="commentAuthors.xml"/></Relationships>
</file>

<file path=ppt/diagrams/_rels/data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svg"/><Relationship Id="rId1" Type="http://schemas.openxmlformats.org/officeDocument/2006/relationships/image" Target="../media/image11.png"/><Relationship Id="rId4" Type="http://schemas.openxmlformats.org/officeDocument/2006/relationships/image" Target="../media/image14.svg"/></Relationships>
</file>

<file path=ppt/diagrams/_rels/data5.xml.rels><?xml version="1.0" encoding="UTF-8" standalone="yes"?>
<Relationships xmlns="http://schemas.openxmlformats.org/package/2006/relationships"><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image" Target="../media/image16.svg"/><Relationship Id="rId1" Type="http://schemas.openxmlformats.org/officeDocument/2006/relationships/image" Target="../media/image15.png"/><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diagrams/_rels/data12.xml.rels><?xml version="1.0" encoding="UTF-8" standalone="yes"?>
<Relationships xmlns="http://schemas.openxmlformats.org/package/2006/relationships"><Relationship Id="rId2" Type="http://schemas.openxmlformats.org/officeDocument/2006/relationships/image" Target="../media/image70.svg"/><Relationship Id="rId1" Type="http://schemas.openxmlformats.org/officeDocument/2006/relationships/image" Target="../media/image69.png"/></Relationships>
</file>

<file path=ppt/diagrams/_rels/data13.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image" Target="../media/image78.svg"/><Relationship Id="rId1" Type="http://schemas.openxmlformats.org/officeDocument/2006/relationships/image" Target="../media/image77.png"/><Relationship Id="rId6" Type="http://schemas.openxmlformats.org/officeDocument/2006/relationships/image" Target="../media/image82.svg"/><Relationship Id="rId5" Type="http://schemas.openxmlformats.org/officeDocument/2006/relationships/image" Target="../media/image81.png"/><Relationship Id="rId4" Type="http://schemas.openxmlformats.org/officeDocument/2006/relationships/image" Target="../media/image80.svg"/></Relationships>
</file>

<file path=ppt/diagrams/_rels/drawing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svg"/><Relationship Id="rId1" Type="http://schemas.openxmlformats.org/officeDocument/2006/relationships/image" Target="../media/image11.png"/><Relationship Id="rId4" Type="http://schemas.openxmlformats.org/officeDocument/2006/relationships/image" Target="../media/image14.svg"/></Relationships>
</file>

<file path=ppt/diagrams/_rels/drawing5.xml.rels><?xml version="1.0" encoding="UTF-8" standalone="yes"?>
<Relationships xmlns="http://schemas.openxmlformats.org/package/2006/relationships"><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image" Target="../media/image16.svg"/><Relationship Id="rId1" Type="http://schemas.openxmlformats.org/officeDocument/2006/relationships/image" Target="../media/image15.png"/><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diagrams/_rels/drawing12.xml.rels><?xml version="1.0" encoding="UTF-8" standalone="yes"?>
<Relationships xmlns="http://schemas.openxmlformats.org/package/2006/relationships"><Relationship Id="rId2" Type="http://schemas.openxmlformats.org/officeDocument/2006/relationships/image" Target="../media/image70.svg"/><Relationship Id="rId1" Type="http://schemas.openxmlformats.org/officeDocument/2006/relationships/image" Target="../media/image69.png"/></Relationships>
</file>

<file path=ppt/diagrams/_rels/drawing13.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image" Target="../media/image78.svg"/><Relationship Id="rId1" Type="http://schemas.openxmlformats.org/officeDocument/2006/relationships/image" Target="../media/image77.png"/><Relationship Id="rId6" Type="http://schemas.openxmlformats.org/officeDocument/2006/relationships/image" Target="../media/image82.svg"/><Relationship Id="rId5" Type="http://schemas.openxmlformats.org/officeDocument/2006/relationships/image" Target="../media/image81.png"/><Relationship Id="rId4" Type="http://schemas.openxmlformats.org/officeDocument/2006/relationships/image" Target="../media/image80.svg"/></Relationships>
</file>

<file path=ppt/diagrams/colors1.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93CF6A6-A927-4DF8-9194-061473CF33BE}" type="doc">
      <dgm:prSet loTypeId="urn:microsoft.com/office/officeart/2005/8/layout/cycle8" loCatId="cycle" qsTypeId="urn:microsoft.com/office/officeart/2005/8/quickstyle/simple5" qsCatId="simple" csTypeId="urn:microsoft.com/office/officeart/2005/8/colors/accent0_2" csCatId="mainScheme" phldr="1"/>
      <dgm:spPr/>
    </dgm:pt>
    <dgm:pt modelId="{2E6A59AE-55A7-40BF-B988-84BF23D5BFEA}">
      <dgm:prSet phldrT="[Text]"/>
      <dgm:spPr>
        <a:solidFill>
          <a:schemeClr val="bg2">
            <a:lumMod val="40000"/>
            <a:lumOff val="60000"/>
          </a:schemeClr>
        </a:solidFill>
      </dgm:spPr>
      <dgm:t>
        <a:bodyPr/>
        <a:lstStyle/>
        <a:p>
          <a:r>
            <a:rPr lang="en-CA" b="1"/>
            <a:t>Do</a:t>
          </a:r>
        </a:p>
      </dgm:t>
    </dgm:pt>
    <dgm:pt modelId="{911EE092-89DE-40CF-AA43-652316749019}" type="parTrans" cxnId="{9B96904E-2CF4-4BB7-8062-8E42D84FA6F4}">
      <dgm:prSet/>
      <dgm:spPr/>
      <dgm:t>
        <a:bodyPr/>
        <a:lstStyle/>
        <a:p>
          <a:endParaRPr lang="en-CA"/>
        </a:p>
      </dgm:t>
    </dgm:pt>
    <dgm:pt modelId="{1CF4B5C3-DE73-4571-99E5-834C8B6B4E60}" type="sibTrans" cxnId="{9B96904E-2CF4-4BB7-8062-8E42D84FA6F4}">
      <dgm:prSet/>
      <dgm:spPr/>
      <dgm:t>
        <a:bodyPr/>
        <a:lstStyle/>
        <a:p>
          <a:endParaRPr lang="en-CA"/>
        </a:p>
      </dgm:t>
    </dgm:pt>
    <dgm:pt modelId="{511BA6FC-DBE2-4A7B-9569-7B0D8A7A1B11}">
      <dgm:prSet phldrT="[Text]"/>
      <dgm:spPr>
        <a:solidFill>
          <a:schemeClr val="bg2">
            <a:lumMod val="40000"/>
            <a:lumOff val="60000"/>
          </a:schemeClr>
        </a:solidFill>
      </dgm:spPr>
      <dgm:t>
        <a:bodyPr/>
        <a:lstStyle/>
        <a:p>
          <a:r>
            <a:rPr lang="en-CA" b="1">
              <a:ln/>
            </a:rPr>
            <a:t>Check</a:t>
          </a:r>
        </a:p>
      </dgm:t>
    </dgm:pt>
    <dgm:pt modelId="{D193355B-FD06-4248-8278-3D3A5009FEF1}" type="parTrans" cxnId="{E548FCFC-4549-471C-835E-836A25917569}">
      <dgm:prSet/>
      <dgm:spPr/>
      <dgm:t>
        <a:bodyPr/>
        <a:lstStyle/>
        <a:p>
          <a:endParaRPr lang="en-CA"/>
        </a:p>
      </dgm:t>
    </dgm:pt>
    <dgm:pt modelId="{21BED488-3204-46C1-A482-D4474EB819E6}" type="sibTrans" cxnId="{E548FCFC-4549-471C-835E-836A25917569}">
      <dgm:prSet/>
      <dgm:spPr/>
      <dgm:t>
        <a:bodyPr/>
        <a:lstStyle/>
        <a:p>
          <a:endParaRPr lang="en-CA"/>
        </a:p>
      </dgm:t>
    </dgm:pt>
    <dgm:pt modelId="{0BA641F5-6D7C-4970-B97D-E7D3BDEA1BED}">
      <dgm:prSet phldrT="[Text]"/>
      <dgm:spPr>
        <a:solidFill>
          <a:schemeClr val="bg2">
            <a:lumMod val="40000"/>
            <a:lumOff val="60000"/>
          </a:schemeClr>
        </a:solidFill>
      </dgm:spPr>
      <dgm:t>
        <a:bodyPr/>
        <a:lstStyle/>
        <a:p>
          <a:r>
            <a:rPr lang="en-CA" b="1">
              <a:ln/>
            </a:rPr>
            <a:t>Act</a:t>
          </a:r>
        </a:p>
      </dgm:t>
    </dgm:pt>
    <dgm:pt modelId="{61417ECD-7C38-4F8C-A213-CC4EED7123E2}" type="parTrans" cxnId="{5EC8CE99-DC91-4635-AFC2-0B1058D31760}">
      <dgm:prSet/>
      <dgm:spPr/>
      <dgm:t>
        <a:bodyPr/>
        <a:lstStyle/>
        <a:p>
          <a:endParaRPr lang="en-CA"/>
        </a:p>
      </dgm:t>
    </dgm:pt>
    <dgm:pt modelId="{D4FF9673-F746-4C0B-BE3A-B3301A1484D7}" type="sibTrans" cxnId="{5EC8CE99-DC91-4635-AFC2-0B1058D31760}">
      <dgm:prSet/>
      <dgm:spPr/>
      <dgm:t>
        <a:bodyPr/>
        <a:lstStyle/>
        <a:p>
          <a:endParaRPr lang="en-CA"/>
        </a:p>
      </dgm:t>
    </dgm:pt>
    <dgm:pt modelId="{BFB70CD5-FAB8-4EE1-9820-316979720C34}">
      <dgm:prSet phldrT="[Text]"/>
      <dgm:spPr>
        <a:solidFill>
          <a:schemeClr val="bg2">
            <a:lumMod val="40000"/>
            <a:lumOff val="60000"/>
          </a:schemeClr>
        </a:solidFill>
      </dgm:spPr>
      <dgm:t>
        <a:bodyPr/>
        <a:lstStyle/>
        <a:p>
          <a:r>
            <a:rPr lang="en-CA" b="1">
              <a:ln/>
              <a:solidFill>
                <a:schemeClr val="tx2"/>
              </a:solidFill>
            </a:rPr>
            <a:t>Plan</a:t>
          </a:r>
        </a:p>
      </dgm:t>
    </dgm:pt>
    <dgm:pt modelId="{36748E63-CF4C-4E22-A145-01C36B8754E1}" type="parTrans" cxnId="{98928212-B063-4E41-9A80-C4E376435E8C}">
      <dgm:prSet/>
      <dgm:spPr/>
      <dgm:t>
        <a:bodyPr/>
        <a:lstStyle/>
        <a:p>
          <a:endParaRPr lang="en-CA"/>
        </a:p>
      </dgm:t>
    </dgm:pt>
    <dgm:pt modelId="{075DD17B-2579-4078-8BD6-BC8CE11920FC}" type="sibTrans" cxnId="{98928212-B063-4E41-9A80-C4E376435E8C}">
      <dgm:prSet/>
      <dgm:spPr/>
      <dgm:t>
        <a:bodyPr/>
        <a:lstStyle/>
        <a:p>
          <a:endParaRPr lang="en-CA"/>
        </a:p>
      </dgm:t>
    </dgm:pt>
    <dgm:pt modelId="{01320674-56DA-4CE6-9C4E-3B38032B7498}" type="pres">
      <dgm:prSet presAssocID="{393CF6A6-A927-4DF8-9194-061473CF33BE}" presName="compositeShape" presStyleCnt="0">
        <dgm:presLayoutVars>
          <dgm:chMax val="7"/>
          <dgm:dir/>
          <dgm:resizeHandles val="exact"/>
        </dgm:presLayoutVars>
      </dgm:prSet>
      <dgm:spPr/>
    </dgm:pt>
    <dgm:pt modelId="{56683C64-E0D8-4054-8507-8E911311AF1D}" type="pres">
      <dgm:prSet presAssocID="{393CF6A6-A927-4DF8-9194-061473CF33BE}" presName="wedge1" presStyleLbl="node1" presStyleIdx="0" presStyleCnt="4"/>
      <dgm:spPr/>
    </dgm:pt>
    <dgm:pt modelId="{BAD690FB-6309-40DF-A648-CC367AA9B80A}" type="pres">
      <dgm:prSet presAssocID="{393CF6A6-A927-4DF8-9194-061473CF33BE}" presName="dummy1a" presStyleCnt="0"/>
      <dgm:spPr/>
    </dgm:pt>
    <dgm:pt modelId="{001A57E7-5550-4BE6-8C8E-92F9160FD689}" type="pres">
      <dgm:prSet presAssocID="{393CF6A6-A927-4DF8-9194-061473CF33BE}" presName="dummy1b" presStyleCnt="0"/>
      <dgm:spPr/>
    </dgm:pt>
    <dgm:pt modelId="{F34D0773-D3F4-49A9-A9A5-89BD56A08F29}" type="pres">
      <dgm:prSet presAssocID="{393CF6A6-A927-4DF8-9194-061473CF33BE}" presName="wedge1Tx" presStyleLbl="node1" presStyleIdx="0" presStyleCnt="4">
        <dgm:presLayoutVars>
          <dgm:chMax val="0"/>
          <dgm:chPref val="0"/>
          <dgm:bulletEnabled val="1"/>
        </dgm:presLayoutVars>
      </dgm:prSet>
      <dgm:spPr/>
    </dgm:pt>
    <dgm:pt modelId="{4ACB47B5-289A-4CF6-AFB0-85B73E7B2E3D}" type="pres">
      <dgm:prSet presAssocID="{393CF6A6-A927-4DF8-9194-061473CF33BE}" presName="wedge2" presStyleLbl="node1" presStyleIdx="1" presStyleCnt="4"/>
      <dgm:spPr/>
    </dgm:pt>
    <dgm:pt modelId="{C74D9CAF-F49D-4C1C-B256-66DC36255A22}" type="pres">
      <dgm:prSet presAssocID="{393CF6A6-A927-4DF8-9194-061473CF33BE}" presName="dummy2a" presStyleCnt="0"/>
      <dgm:spPr/>
    </dgm:pt>
    <dgm:pt modelId="{B30E7967-1D18-45D0-8A1D-E43427533ABF}" type="pres">
      <dgm:prSet presAssocID="{393CF6A6-A927-4DF8-9194-061473CF33BE}" presName="dummy2b" presStyleCnt="0"/>
      <dgm:spPr/>
    </dgm:pt>
    <dgm:pt modelId="{7A1A6D91-AB04-4CE4-9068-8E46BE969733}" type="pres">
      <dgm:prSet presAssocID="{393CF6A6-A927-4DF8-9194-061473CF33BE}" presName="wedge2Tx" presStyleLbl="node1" presStyleIdx="1" presStyleCnt="4">
        <dgm:presLayoutVars>
          <dgm:chMax val="0"/>
          <dgm:chPref val="0"/>
          <dgm:bulletEnabled val="1"/>
        </dgm:presLayoutVars>
      </dgm:prSet>
      <dgm:spPr/>
    </dgm:pt>
    <dgm:pt modelId="{238206F0-EA0A-4580-A362-FCD4FA3F0A2C}" type="pres">
      <dgm:prSet presAssocID="{393CF6A6-A927-4DF8-9194-061473CF33BE}" presName="wedge3" presStyleLbl="node1" presStyleIdx="2" presStyleCnt="4"/>
      <dgm:spPr/>
    </dgm:pt>
    <dgm:pt modelId="{D5F16D59-9FCD-475B-A590-8D943F2716E4}" type="pres">
      <dgm:prSet presAssocID="{393CF6A6-A927-4DF8-9194-061473CF33BE}" presName="dummy3a" presStyleCnt="0"/>
      <dgm:spPr/>
    </dgm:pt>
    <dgm:pt modelId="{B3329543-429C-4028-901C-C842D1A7CDCD}" type="pres">
      <dgm:prSet presAssocID="{393CF6A6-A927-4DF8-9194-061473CF33BE}" presName="dummy3b" presStyleCnt="0"/>
      <dgm:spPr/>
    </dgm:pt>
    <dgm:pt modelId="{833E3992-A057-455C-BD1D-7F4AFD85FF90}" type="pres">
      <dgm:prSet presAssocID="{393CF6A6-A927-4DF8-9194-061473CF33BE}" presName="wedge3Tx" presStyleLbl="node1" presStyleIdx="2" presStyleCnt="4">
        <dgm:presLayoutVars>
          <dgm:chMax val="0"/>
          <dgm:chPref val="0"/>
          <dgm:bulletEnabled val="1"/>
        </dgm:presLayoutVars>
      </dgm:prSet>
      <dgm:spPr/>
    </dgm:pt>
    <dgm:pt modelId="{5E524574-BD70-480B-BBAC-C27B436AF957}" type="pres">
      <dgm:prSet presAssocID="{393CF6A6-A927-4DF8-9194-061473CF33BE}" presName="wedge4" presStyleLbl="node1" presStyleIdx="3" presStyleCnt="4"/>
      <dgm:spPr/>
    </dgm:pt>
    <dgm:pt modelId="{7FDEA90E-ED87-42E2-BFA7-CD6199BDF668}" type="pres">
      <dgm:prSet presAssocID="{393CF6A6-A927-4DF8-9194-061473CF33BE}" presName="dummy4a" presStyleCnt="0"/>
      <dgm:spPr/>
    </dgm:pt>
    <dgm:pt modelId="{7FFBCF21-C3A3-4D5F-8E39-DF8F97F9B384}" type="pres">
      <dgm:prSet presAssocID="{393CF6A6-A927-4DF8-9194-061473CF33BE}" presName="dummy4b" presStyleCnt="0"/>
      <dgm:spPr/>
    </dgm:pt>
    <dgm:pt modelId="{B5CE138A-F0A4-4D9E-AB9F-EE2B0B8E26C8}" type="pres">
      <dgm:prSet presAssocID="{393CF6A6-A927-4DF8-9194-061473CF33BE}" presName="wedge4Tx" presStyleLbl="node1" presStyleIdx="3" presStyleCnt="4">
        <dgm:presLayoutVars>
          <dgm:chMax val="0"/>
          <dgm:chPref val="0"/>
          <dgm:bulletEnabled val="1"/>
        </dgm:presLayoutVars>
      </dgm:prSet>
      <dgm:spPr/>
    </dgm:pt>
    <dgm:pt modelId="{7A7BBE48-38B0-4598-A0CC-D2313BA9512E}" type="pres">
      <dgm:prSet presAssocID="{1CF4B5C3-DE73-4571-99E5-834C8B6B4E60}" presName="arrowWedge1" presStyleLbl="fgSibTrans2D1" presStyleIdx="0" presStyleCnt="4"/>
      <dgm:spPr>
        <a:gradFill flip="none" rotWithShape="1">
          <a:gsLst>
            <a:gs pos="0">
              <a:schemeClr val="tx2">
                <a:shade val="30000"/>
                <a:satMod val="115000"/>
              </a:schemeClr>
            </a:gs>
            <a:gs pos="50000">
              <a:schemeClr val="tx2">
                <a:shade val="67500"/>
                <a:satMod val="115000"/>
              </a:schemeClr>
            </a:gs>
            <a:gs pos="100000">
              <a:schemeClr val="tx2">
                <a:shade val="100000"/>
                <a:satMod val="115000"/>
              </a:schemeClr>
            </a:gs>
          </a:gsLst>
          <a:lin ang="5400000" scaled="1"/>
          <a:tileRect/>
        </a:gradFill>
      </dgm:spPr>
    </dgm:pt>
    <dgm:pt modelId="{636F57AF-7CD2-41DA-B569-0671D3A0FB50}" type="pres">
      <dgm:prSet presAssocID="{21BED488-3204-46C1-A482-D4474EB819E6}" presName="arrowWedge2" presStyleLbl="fgSibTrans2D1" presStyleIdx="1" presStyleCnt="4"/>
      <dgm:spPr>
        <a:gradFill flip="none" rotWithShape="1">
          <a:gsLst>
            <a:gs pos="0">
              <a:schemeClr val="tx2">
                <a:shade val="30000"/>
                <a:satMod val="115000"/>
              </a:schemeClr>
            </a:gs>
            <a:gs pos="50000">
              <a:schemeClr val="tx2">
                <a:shade val="67500"/>
                <a:satMod val="115000"/>
              </a:schemeClr>
            </a:gs>
            <a:gs pos="100000">
              <a:schemeClr val="tx2">
                <a:shade val="100000"/>
                <a:satMod val="115000"/>
              </a:schemeClr>
            </a:gs>
          </a:gsLst>
          <a:lin ang="8100000" scaled="1"/>
          <a:tileRect/>
        </a:gradFill>
      </dgm:spPr>
    </dgm:pt>
    <dgm:pt modelId="{BFD15FC2-A797-4ABD-892A-ABAEE39CA19C}" type="pres">
      <dgm:prSet presAssocID="{D4FF9673-F746-4C0B-BE3A-B3301A1484D7}" presName="arrowWedge3" presStyleLbl="fgSibTrans2D1" presStyleIdx="2" presStyleCnt="4"/>
      <dgm:spPr>
        <a:gradFill flip="none" rotWithShape="0">
          <a:gsLst>
            <a:gs pos="0">
              <a:schemeClr val="tx2">
                <a:shade val="30000"/>
                <a:satMod val="115000"/>
              </a:schemeClr>
            </a:gs>
            <a:gs pos="50000">
              <a:schemeClr val="tx2">
                <a:shade val="67500"/>
                <a:satMod val="115000"/>
              </a:schemeClr>
            </a:gs>
            <a:gs pos="100000">
              <a:schemeClr val="tx2">
                <a:shade val="100000"/>
                <a:satMod val="115000"/>
              </a:schemeClr>
            </a:gs>
          </a:gsLst>
          <a:path path="circle">
            <a:fillToRect l="100000" t="100000"/>
          </a:path>
          <a:tileRect r="-100000" b="-100000"/>
        </a:gradFill>
      </dgm:spPr>
    </dgm:pt>
    <dgm:pt modelId="{E5587D52-15EC-4A85-AF07-D6A2FB38C33E}" type="pres">
      <dgm:prSet presAssocID="{075DD17B-2579-4078-8BD6-BC8CE11920FC}" presName="arrowWedge4" presStyleLbl="fgSibTrans2D1" presStyleIdx="3" presStyleCnt="4"/>
      <dgm:spPr>
        <a:gradFill flip="none" rotWithShape="0">
          <a:gsLst>
            <a:gs pos="0">
              <a:schemeClr val="tx2">
                <a:shade val="30000"/>
                <a:satMod val="115000"/>
              </a:schemeClr>
            </a:gs>
            <a:gs pos="50000">
              <a:schemeClr val="tx2">
                <a:shade val="67500"/>
                <a:satMod val="115000"/>
              </a:schemeClr>
            </a:gs>
            <a:gs pos="100000">
              <a:schemeClr val="tx2">
                <a:shade val="100000"/>
                <a:satMod val="115000"/>
              </a:schemeClr>
            </a:gs>
          </a:gsLst>
          <a:path path="circle">
            <a:fillToRect t="100000" r="100000"/>
          </a:path>
          <a:tileRect l="-100000" b="-100000"/>
        </a:gradFill>
      </dgm:spPr>
    </dgm:pt>
  </dgm:ptLst>
  <dgm:cxnLst>
    <dgm:cxn modelId="{05580E05-156D-4373-85F0-616886C3AE88}" type="presOf" srcId="{BFB70CD5-FAB8-4EE1-9820-316979720C34}" destId="{5E524574-BD70-480B-BBAC-C27B436AF957}" srcOrd="0" destOrd="0" presId="urn:microsoft.com/office/officeart/2005/8/layout/cycle8"/>
    <dgm:cxn modelId="{98928212-B063-4E41-9A80-C4E376435E8C}" srcId="{393CF6A6-A927-4DF8-9194-061473CF33BE}" destId="{BFB70CD5-FAB8-4EE1-9820-316979720C34}" srcOrd="3" destOrd="0" parTransId="{36748E63-CF4C-4E22-A145-01C36B8754E1}" sibTransId="{075DD17B-2579-4078-8BD6-BC8CE11920FC}"/>
    <dgm:cxn modelId="{25BA6E13-068F-4BE5-8B37-9F4520D3DD08}" type="presOf" srcId="{511BA6FC-DBE2-4A7B-9569-7B0D8A7A1B11}" destId="{7A1A6D91-AB04-4CE4-9068-8E46BE969733}" srcOrd="1" destOrd="0" presId="urn:microsoft.com/office/officeart/2005/8/layout/cycle8"/>
    <dgm:cxn modelId="{9B96904E-2CF4-4BB7-8062-8E42D84FA6F4}" srcId="{393CF6A6-A927-4DF8-9194-061473CF33BE}" destId="{2E6A59AE-55A7-40BF-B988-84BF23D5BFEA}" srcOrd="0" destOrd="0" parTransId="{911EE092-89DE-40CF-AA43-652316749019}" sibTransId="{1CF4B5C3-DE73-4571-99E5-834C8B6B4E60}"/>
    <dgm:cxn modelId="{A4ACA672-DE0D-4A87-90F2-62F31CED9D08}" type="presOf" srcId="{BFB70CD5-FAB8-4EE1-9820-316979720C34}" destId="{B5CE138A-F0A4-4D9E-AB9F-EE2B0B8E26C8}" srcOrd="1" destOrd="0" presId="urn:microsoft.com/office/officeart/2005/8/layout/cycle8"/>
    <dgm:cxn modelId="{2DB5E778-7CB0-4495-82D0-414294C25EFA}" type="presOf" srcId="{0BA641F5-6D7C-4970-B97D-E7D3BDEA1BED}" destId="{833E3992-A057-455C-BD1D-7F4AFD85FF90}" srcOrd="1" destOrd="0" presId="urn:microsoft.com/office/officeart/2005/8/layout/cycle8"/>
    <dgm:cxn modelId="{60CA5F8A-E4EC-4742-AF40-E977D9D04956}" type="presOf" srcId="{2E6A59AE-55A7-40BF-B988-84BF23D5BFEA}" destId="{F34D0773-D3F4-49A9-A9A5-89BD56A08F29}" srcOrd="1" destOrd="0" presId="urn:microsoft.com/office/officeart/2005/8/layout/cycle8"/>
    <dgm:cxn modelId="{5EC8CE99-DC91-4635-AFC2-0B1058D31760}" srcId="{393CF6A6-A927-4DF8-9194-061473CF33BE}" destId="{0BA641F5-6D7C-4970-B97D-E7D3BDEA1BED}" srcOrd="2" destOrd="0" parTransId="{61417ECD-7C38-4F8C-A213-CC4EED7123E2}" sibTransId="{D4FF9673-F746-4C0B-BE3A-B3301A1484D7}"/>
    <dgm:cxn modelId="{13463AB3-6D75-433B-8014-CD4A0171C481}" type="presOf" srcId="{393CF6A6-A927-4DF8-9194-061473CF33BE}" destId="{01320674-56DA-4CE6-9C4E-3B38032B7498}" srcOrd="0" destOrd="0" presId="urn:microsoft.com/office/officeart/2005/8/layout/cycle8"/>
    <dgm:cxn modelId="{8C3490B6-C5A3-44B9-A46A-C6209FEE900B}" type="presOf" srcId="{0BA641F5-6D7C-4970-B97D-E7D3BDEA1BED}" destId="{238206F0-EA0A-4580-A362-FCD4FA3F0A2C}" srcOrd="0" destOrd="0" presId="urn:microsoft.com/office/officeart/2005/8/layout/cycle8"/>
    <dgm:cxn modelId="{361727C4-2879-4ED4-BEEF-BC3FC054A22E}" type="presOf" srcId="{511BA6FC-DBE2-4A7B-9569-7B0D8A7A1B11}" destId="{4ACB47B5-289A-4CF6-AFB0-85B73E7B2E3D}" srcOrd="0" destOrd="0" presId="urn:microsoft.com/office/officeart/2005/8/layout/cycle8"/>
    <dgm:cxn modelId="{297D3DCF-E1F9-49FB-A2F6-6B7A8C21734A}" type="presOf" srcId="{2E6A59AE-55A7-40BF-B988-84BF23D5BFEA}" destId="{56683C64-E0D8-4054-8507-8E911311AF1D}" srcOrd="0" destOrd="0" presId="urn:microsoft.com/office/officeart/2005/8/layout/cycle8"/>
    <dgm:cxn modelId="{E548FCFC-4549-471C-835E-836A25917569}" srcId="{393CF6A6-A927-4DF8-9194-061473CF33BE}" destId="{511BA6FC-DBE2-4A7B-9569-7B0D8A7A1B11}" srcOrd="1" destOrd="0" parTransId="{D193355B-FD06-4248-8278-3D3A5009FEF1}" sibTransId="{21BED488-3204-46C1-A482-D4474EB819E6}"/>
    <dgm:cxn modelId="{8ED604D9-D68D-45D5-BD45-B17A103335E2}" type="presParOf" srcId="{01320674-56DA-4CE6-9C4E-3B38032B7498}" destId="{56683C64-E0D8-4054-8507-8E911311AF1D}" srcOrd="0" destOrd="0" presId="urn:microsoft.com/office/officeart/2005/8/layout/cycle8"/>
    <dgm:cxn modelId="{D8CE29DC-661B-476E-9AF9-ACDF516B8B93}" type="presParOf" srcId="{01320674-56DA-4CE6-9C4E-3B38032B7498}" destId="{BAD690FB-6309-40DF-A648-CC367AA9B80A}" srcOrd="1" destOrd="0" presId="urn:microsoft.com/office/officeart/2005/8/layout/cycle8"/>
    <dgm:cxn modelId="{5CD43975-601F-4243-8984-9262575062DA}" type="presParOf" srcId="{01320674-56DA-4CE6-9C4E-3B38032B7498}" destId="{001A57E7-5550-4BE6-8C8E-92F9160FD689}" srcOrd="2" destOrd="0" presId="urn:microsoft.com/office/officeart/2005/8/layout/cycle8"/>
    <dgm:cxn modelId="{C8F7A75B-BA90-4C2D-AA15-B25351B045D1}" type="presParOf" srcId="{01320674-56DA-4CE6-9C4E-3B38032B7498}" destId="{F34D0773-D3F4-49A9-A9A5-89BD56A08F29}" srcOrd="3" destOrd="0" presId="urn:microsoft.com/office/officeart/2005/8/layout/cycle8"/>
    <dgm:cxn modelId="{3A9933FB-A22D-4DBD-9EED-360B1AC7ED81}" type="presParOf" srcId="{01320674-56DA-4CE6-9C4E-3B38032B7498}" destId="{4ACB47B5-289A-4CF6-AFB0-85B73E7B2E3D}" srcOrd="4" destOrd="0" presId="urn:microsoft.com/office/officeart/2005/8/layout/cycle8"/>
    <dgm:cxn modelId="{699442D0-C5EC-4729-8D26-66CB7EA1B241}" type="presParOf" srcId="{01320674-56DA-4CE6-9C4E-3B38032B7498}" destId="{C74D9CAF-F49D-4C1C-B256-66DC36255A22}" srcOrd="5" destOrd="0" presId="urn:microsoft.com/office/officeart/2005/8/layout/cycle8"/>
    <dgm:cxn modelId="{1D6B1C2B-E22B-4867-AF20-ECCCCF53644B}" type="presParOf" srcId="{01320674-56DA-4CE6-9C4E-3B38032B7498}" destId="{B30E7967-1D18-45D0-8A1D-E43427533ABF}" srcOrd="6" destOrd="0" presId="urn:microsoft.com/office/officeart/2005/8/layout/cycle8"/>
    <dgm:cxn modelId="{8000020E-2E7F-4F96-8107-A3FD73FD3AEB}" type="presParOf" srcId="{01320674-56DA-4CE6-9C4E-3B38032B7498}" destId="{7A1A6D91-AB04-4CE4-9068-8E46BE969733}" srcOrd="7" destOrd="0" presId="urn:microsoft.com/office/officeart/2005/8/layout/cycle8"/>
    <dgm:cxn modelId="{F182BEAB-B938-452C-A3E9-F622D1ACA315}" type="presParOf" srcId="{01320674-56DA-4CE6-9C4E-3B38032B7498}" destId="{238206F0-EA0A-4580-A362-FCD4FA3F0A2C}" srcOrd="8" destOrd="0" presId="urn:microsoft.com/office/officeart/2005/8/layout/cycle8"/>
    <dgm:cxn modelId="{AE677A29-7551-4E29-A627-099D94F1FE66}" type="presParOf" srcId="{01320674-56DA-4CE6-9C4E-3B38032B7498}" destId="{D5F16D59-9FCD-475B-A590-8D943F2716E4}" srcOrd="9" destOrd="0" presId="urn:microsoft.com/office/officeart/2005/8/layout/cycle8"/>
    <dgm:cxn modelId="{D85CE5D9-262A-4BAC-A62E-D907C5FCB772}" type="presParOf" srcId="{01320674-56DA-4CE6-9C4E-3B38032B7498}" destId="{B3329543-429C-4028-901C-C842D1A7CDCD}" srcOrd="10" destOrd="0" presId="urn:microsoft.com/office/officeart/2005/8/layout/cycle8"/>
    <dgm:cxn modelId="{E66ED26D-9167-460E-9CC6-9747E4FB4079}" type="presParOf" srcId="{01320674-56DA-4CE6-9C4E-3B38032B7498}" destId="{833E3992-A057-455C-BD1D-7F4AFD85FF90}" srcOrd="11" destOrd="0" presId="urn:microsoft.com/office/officeart/2005/8/layout/cycle8"/>
    <dgm:cxn modelId="{EDC2ED23-7C1E-4E6E-9AD2-1C2B2DE334E2}" type="presParOf" srcId="{01320674-56DA-4CE6-9C4E-3B38032B7498}" destId="{5E524574-BD70-480B-BBAC-C27B436AF957}" srcOrd="12" destOrd="0" presId="urn:microsoft.com/office/officeart/2005/8/layout/cycle8"/>
    <dgm:cxn modelId="{C46B6C4E-81AC-460A-84CC-A6A3C2D00FA7}" type="presParOf" srcId="{01320674-56DA-4CE6-9C4E-3B38032B7498}" destId="{7FDEA90E-ED87-42E2-BFA7-CD6199BDF668}" srcOrd="13" destOrd="0" presId="urn:microsoft.com/office/officeart/2005/8/layout/cycle8"/>
    <dgm:cxn modelId="{C1E233F4-DEB4-48CA-BB70-1E0DDC909470}" type="presParOf" srcId="{01320674-56DA-4CE6-9C4E-3B38032B7498}" destId="{7FFBCF21-C3A3-4D5F-8E39-DF8F97F9B384}" srcOrd="14" destOrd="0" presId="urn:microsoft.com/office/officeart/2005/8/layout/cycle8"/>
    <dgm:cxn modelId="{0C580F81-986D-4709-A32A-16C733099929}" type="presParOf" srcId="{01320674-56DA-4CE6-9C4E-3B38032B7498}" destId="{B5CE138A-F0A4-4D9E-AB9F-EE2B0B8E26C8}" srcOrd="15" destOrd="0" presId="urn:microsoft.com/office/officeart/2005/8/layout/cycle8"/>
    <dgm:cxn modelId="{93996BD6-841B-4CEC-9908-4F738BAE7657}" type="presParOf" srcId="{01320674-56DA-4CE6-9C4E-3B38032B7498}" destId="{7A7BBE48-38B0-4598-A0CC-D2313BA9512E}" srcOrd="16" destOrd="0" presId="urn:microsoft.com/office/officeart/2005/8/layout/cycle8"/>
    <dgm:cxn modelId="{D64E6631-3DB8-4770-BE03-727D08372171}" type="presParOf" srcId="{01320674-56DA-4CE6-9C4E-3B38032B7498}" destId="{636F57AF-7CD2-41DA-B569-0671D3A0FB50}" srcOrd="17" destOrd="0" presId="urn:microsoft.com/office/officeart/2005/8/layout/cycle8"/>
    <dgm:cxn modelId="{DD112653-CBFB-4B65-B3D0-93B4C2BBDE9B}" type="presParOf" srcId="{01320674-56DA-4CE6-9C4E-3B38032B7498}" destId="{BFD15FC2-A797-4ABD-892A-ABAEE39CA19C}" srcOrd="18" destOrd="0" presId="urn:microsoft.com/office/officeart/2005/8/layout/cycle8"/>
    <dgm:cxn modelId="{1D87FDD3-5D6A-4C17-9EB2-91A2C2B47A21}" type="presParOf" srcId="{01320674-56DA-4CE6-9C4E-3B38032B7498}" destId="{E5587D52-15EC-4A85-AF07-D6A2FB38C33E}" srcOrd="19" destOrd="0" presId="urn:microsoft.com/office/officeart/2005/8/layout/cycle8"/>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29992B1-93C3-4AC9-BD10-49AD476FF41F}" type="doc">
      <dgm:prSet loTypeId="urn:microsoft.com/office/officeart/2005/8/layout/radial3" loCatId="cycle" qsTypeId="urn:microsoft.com/office/officeart/2005/8/quickstyle/simple1" qsCatId="simple" csTypeId="urn:microsoft.com/office/officeart/2005/8/colors/colorful1" csCatId="colorful" phldr="1"/>
      <dgm:spPr/>
      <dgm:t>
        <a:bodyPr/>
        <a:lstStyle/>
        <a:p>
          <a:endParaRPr lang="en-US"/>
        </a:p>
      </dgm:t>
    </dgm:pt>
    <dgm:pt modelId="{8E379E1F-AD0A-4460-A953-7B6C69271BD4}">
      <dgm:prSet phldrT="[Text]" custT="1"/>
      <dgm:spPr>
        <a:solidFill>
          <a:schemeClr val="bg2">
            <a:lumMod val="60000"/>
            <a:lumOff val="40000"/>
            <a:alpha val="50000"/>
          </a:schemeClr>
        </a:solidFill>
      </dgm:spPr>
      <dgm:t>
        <a:bodyPr/>
        <a:lstStyle/>
        <a:p>
          <a:r>
            <a:rPr lang="en-US" sz="1800" b="1" kern="1200">
              <a:solidFill>
                <a:srgbClr val="A66318">
                  <a:lumMod val="75000"/>
                </a:srgbClr>
              </a:solidFill>
              <a:latin typeface="Century Gothic" panose="020B0502020202020204" pitchFamily="34" charset="0"/>
              <a:ea typeface="+mn-ea"/>
              <a:cs typeface="Calibri" panose="020F0502020204030204" pitchFamily="34" charset="0"/>
            </a:rPr>
            <a:t>Occupational Health and Safety Program</a:t>
          </a:r>
        </a:p>
      </dgm:t>
    </dgm:pt>
    <dgm:pt modelId="{3111D09C-ADED-440C-9E9B-AB53668F0299}" type="parTrans" cxnId="{17D7C170-9085-4024-9B9F-2E98483CA34C}">
      <dgm:prSet/>
      <dgm:spPr/>
      <dgm:t>
        <a:bodyPr/>
        <a:lstStyle/>
        <a:p>
          <a:endParaRPr lang="en-US" sz="1800">
            <a:solidFill>
              <a:schemeClr val="tx2"/>
            </a:solidFill>
            <a:latin typeface="+mj-lt"/>
          </a:endParaRPr>
        </a:p>
      </dgm:t>
    </dgm:pt>
    <dgm:pt modelId="{0F991E6A-D7FD-48E1-B908-E7E04314A45F}" type="sibTrans" cxnId="{17D7C170-9085-4024-9B9F-2E98483CA34C}">
      <dgm:prSet/>
      <dgm:spPr/>
      <dgm:t>
        <a:bodyPr/>
        <a:lstStyle/>
        <a:p>
          <a:endParaRPr lang="en-US" sz="1800">
            <a:solidFill>
              <a:schemeClr val="tx2"/>
            </a:solidFill>
            <a:latin typeface="+mj-lt"/>
          </a:endParaRPr>
        </a:p>
      </dgm:t>
    </dgm:pt>
    <dgm:pt modelId="{69EA8879-2802-466C-996E-8593CA1A8098}">
      <dgm:prSet phldrT="[Text]" custT="1"/>
      <dgm:spPr/>
      <dgm:t>
        <a:bodyPr/>
        <a:lstStyle/>
        <a:p>
          <a:pPr algn="ctr"/>
          <a:r>
            <a:rPr lang="en-US" sz="1600" b="1">
              <a:solidFill>
                <a:schemeClr val="tx2">
                  <a:lumMod val="50000"/>
                </a:schemeClr>
              </a:solidFill>
              <a:latin typeface="+mj-lt"/>
            </a:rPr>
            <a:t>Hazard Prevention Program</a:t>
          </a:r>
        </a:p>
      </dgm:t>
    </dgm:pt>
    <dgm:pt modelId="{79D904FA-6CA3-4E4C-98D0-8F3E9259B876}" type="parTrans" cxnId="{8D807232-91C6-467F-A293-0EA7F0B05E48}">
      <dgm:prSet/>
      <dgm:spPr/>
      <dgm:t>
        <a:bodyPr/>
        <a:lstStyle/>
        <a:p>
          <a:endParaRPr lang="en-US" sz="1800">
            <a:solidFill>
              <a:schemeClr val="tx2"/>
            </a:solidFill>
            <a:latin typeface="+mj-lt"/>
          </a:endParaRPr>
        </a:p>
      </dgm:t>
    </dgm:pt>
    <dgm:pt modelId="{FB2F5003-27DE-4B79-9694-43BA822795E3}" type="sibTrans" cxnId="{8D807232-91C6-467F-A293-0EA7F0B05E48}">
      <dgm:prSet/>
      <dgm:spPr/>
      <dgm:t>
        <a:bodyPr/>
        <a:lstStyle/>
        <a:p>
          <a:endParaRPr lang="en-US" sz="1800">
            <a:solidFill>
              <a:schemeClr val="tx2"/>
            </a:solidFill>
            <a:latin typeface="+mj-lt"/>
          </a:endParaRPr>
        </a:p>
      </dgm:t>
    </dgm:pt>
    <dgm:pt modelId="{B4B1CD0A-AC80-42FB-8D76-460230B40227}">
      <dgm:prSet phldrT="[Text]" custT="1"/>
      <dgm:spPr/>
      <dgm:t>
        <a:bodyPr/>
        <a:lstStyle/>
        <a:p>
          <a:pPr algn="ctr"/>
          <a:r>
            <a:rPr lang="en-US" sz="1600" b="1">
              <a:solidFill>
                <a:schemeClr val="tx2">
                  <a:lumMod val="50000"/>
                </a:schemeClr>
              </a:solidFill>
              <a:latin typeface="+mj-lt"/>
            </a:rPr>
            <a:t>Training and Awareness</a:t>
          </a:r>
        </a:p>
      </dgm:t>
    </dgm:pt>
    <dgm:pt modelId="{DFAAEE19-EDA9-4DBA-A7A2-31781F870084}" type="parTrans" cxnId="{80EE9C80-4A9F-4E4D-8412-B5F2E4B8257C}">
      <dgm:prSet/>
      <dgm:spPr/>
      <dgm:t>
        <a:bodyPr/>
        <a:lstStyle/>
        <a:p>
          <a:endParaRPr lang="en-US" sz="1800">
            <a:solidFill>
              <a:schemeClr val="tx2"/>
            </a:solidFill>
            <a:latin typeface="+mj-lt"/>
          </a:endParaRPr>
        </a:p>
      </dgm:t>
    </dgm:pt>
    <dgm:pt modelId="{137445FC-EFF8-4689-901D-00E65EFBEF6A}" type="sibTrans" cxnId="{80EE9C80-4A9F-4E4D-8412-B5F2E4B8257C}">
      <dgm:prSet/>
      <dgm:spPr/>
      <dgm:t>
        <a:bodyPr/>
        <a:lstStyle/>
        <a:p>
          <a:endParaRPr lang="en-US" sz="1800">
            <a:solidFill>
              <a:schemeClr val="tx2"/>
            </a:solidFill>
            <a:latin typeface="+mj-lt"/>
          </a:endParaRPr>
        </a:p>
      </dgm:t>
    </dgm:pt>
    <dgm:pt modelId="{F64CEB72-5720-40E8-A88D-4011F0A575E2}">
      <dgm:prSet phldrT="[Text]" custT="1"/>
      <dgm:spPr/>
      <dgm:t>
        <a:bodyPr/>
        <a:lstStyle/>
        <a:p>
          <a:pPr algn="ctr"/>
          <a:r>
            <a:rPr lang="en-US" sz="1600" b="1">
              <a:solidFill>
                <a:schemeClr val="tx2">
                  <a:lumMod val="50000"/>
                </a:schemeClr>
              </a:solidFill>
              <a:latin typeface="+mj-lt"/>
            </a:rPr>
            <a:t>Legislation and Policies</a:t>
          </a:r>
        </a:p>
      </dgm:t>
    </dgm:pt>
    <dgm:pt modelId="{19F88CF2-EB45-464B-98CE-4BE9376B291B}" type="parTrans" cxnId="{2A152468-3348-4345-8B8C-22EB042A7428}">
      <dgm:prSet/>
      <dgm:spPr/>
      <dgm:t>
        <a:bodyPr/>
        <a:lstStyle/>
        <a:p>
          <a:endParaRPr lang="en-US" sz="1800">
            <a:solidFill>
              <a:schemeClr val="tx2"/>
            </a:solidFill>
            <a:latin typeface="+mj-lt"/>
          </a:endParaRPr>
        </a:p>
      </dgm:t>
    </dgm:pt>
    <dgm:pt modelId="{19AB5073-399E-4CCD-82E0-266751B21D94}" type="sibTrans" cxnId="{2A152468-3348-4345-8B8C-22EB042A7428}">
      <dgm:prSet/>
      <dgm:spPr/>
      <dgm:t>
        <a:bodyPr/>
        <a:lstStyle/>
        <a:p>
          <a:endParaRPr lang="en-US" sz="1800">
            <a:solidFill>
              <a:schemeClr val="tx2"/>
            </a:solidFill>
            <a:latin typeface="+mj-lt"/>
          </a:endParaRPr>
        </a:p>
      </dgm:t>
    </dgm:pt>
    <dgm:pt modelId="{C0EBEE13-E5EB-4142-823C-B2FD8214EE19}">
      <dgm:prSet phldrT="[Text]" custT="1"/>
      <dgm:spPr>
        <a:solidFill>
          <a:srgbClr val="823273">
            <a:alpha val="49804"/>
          </a:srgbClr>
        </a:solidFill>
      </dgm:spPr>
      <dgm:t>
        <a:bodyPr/>
        <a:lstStyle/>
        <a:p>
          <a:pPr algn="ctr"/>
          <a:r>
            <a:rPr lang="en-US" sz="1600" b="1">
              <a:solidFill>
                <a:schemeClr val="tx2">
                  <a:lumMod val="50000"/>
                </a:schemeClr>
              </a:solidFill>
              <a:latin typeface="+mj-lt"/>
            </a:rPr>
            <a:t>NHSPC / HSC</a:t>
          </a:r>
        </a:p>
      </dgm:t>
    </dgm:pt>
    <dgm:pt modelId="{7A05DF9A-068B-4D4F-8103-9742A39202E3}" type="parTrans" cxnId="{E066F7D0-8C0F-4ECB-8DD1-BE315366B4BF}">
      <dgm:prSet/>
      <dgm:spPr/>
      <dgm:t>
        <a:bodyPr/>
        <a:lstStyle/>
        <a:p>
          <a:endParaRPr lang="en-US" sz="1800">
            <a:solidFill>
              <a:schemeClr val="tx2"/>
            </a:solidFill>
            <a:latin typeface="+mj-lt"/>
          </a:endParaRPr>
        </a:p>
      </dgm:t>
    </dgm:pt>
    <dgm:pt modelId="{5E85270E-A613-4B71-A868-EC517840E98E}" type="sibTrans" cxnId="{E066F7D0-8C0F-4ECB-8DD1-BE315366B4BF}">
      <dgm:prSet/>
      <dgm:spPr/>
      <dgm:t>
        <a:bodyPr/>
        <a:lstStyle/>
        <a:p>
          <a:endParaRPr lang="en-US" sz="1800">
            <a:solidFill>
              <a:schemeClr val="tx2"/>
            </a:solidFill>
            <a:latin typeface="+mj-lt"/>
          </a:endParaRPr>
        </a:p>
      </dgm:t>
    </dgm:pt>
    <dgm:pt modelId="{0575F85B-DAD9-4156-BD74-586D2EE89BCB}">
      <dgm:prSet phldrT="[Text]" custT="1"/>
      <dgm:spPr/>
      <dgm:t>
        <a:bodyPr/>
        <a:lstStyle/>
        <a:p>
          <a:pPr algn="ctr"/>
          <a:r>
            <a:rPr lang="en-US" sz="1600" b="1">
              <a:solidFill>
                <a:schemeClr val="tx2">
                  <a:lumMod val="50000"/>
                </a:schemeClr>
              </a:solidFill>
              <a:latin typeface="+mj-lt"/>
            </a:rPr>
            <a:t>Reporting  &amp; Monitoring</a:t>
          </a:r>
        </a:p>
      </dgm:t>
    </dgm:pt>
    <dgm:pt modelId="{FB050FCF-2295-447E-9660-C8F68A2B7F57}" type="parTrans" cxnId="{617119FC-4E9B-4B72-BC22-4F9D0BFA5133}">
      <dgm:prSet/>
      <dgm:spPr/>
      <dgm:t>
        <a:bodyPr/>
        <a:lstStyle/>
        <a:p>
          <a:endParaRPr lang="en-US" sz="1800">
            <a:solidFill>
              <a:schemeClr val="tx2"/>
            </a:solidFill>
            <a:latin typeface="+mj-lt"/>
          </a:endParaRPr>
        </a:p>
      </dgm:t>
    </dgm:pt>
    <dgm:pt modelId="{9EAE41DC-3FC7-4996-95F1-74887DD72C51}" type="sibTrans" cxnId="{617119FC-4E9B-4B72-BC22-4F9D0BFA5133}">
      <dgm:prSet/>
      <dgm:spPr/>
      <dgm:t>
        <a:bodyPr/>
        <a:lstStyle/>
        <a:p>
          <a:endParaRPr lang="en-US" sz="1800">
            <a:solidFill>
              <a:schemeClr val="tx2"/>
            </a:solidFill>
            <a:latin typeface="+mj-lt"/>
          </a:endParaRPr>
        </a:p>
      </dgm:t>
    </dgm:pt>
    <dgm:pt modelId="{20D7A6CD-5DAF-4F12-B000-1D64DBCB5A1C}" type="pres">
      <dgm:prSet presAssocID="{529992B1-93C3-4AC9-BD10-49AD476FF41F}" presName="composite" presStyleCnt="0">
        <dgm:presLayoutVars>
          <dgm:chMax val="1"/>
          <dgm:dir/>
          <dgm:resizeHandles val="exact"/>
        </dgm:presLayoutVars>
      </dgm:prSet>
      <dgm:spPr/>
    </dgm:pt>
    <dgm:pt modelId="{6428E899-9399-449A-9A0C-08477C829870}" type="pres">
      <dgm:prSet presAssocID="{529992B1-93C3-4AC9-BD10-49AD476FF41F}" presName="radial" presStyleCnt="0">
        <dgm:presLayoutVars>
          <dgm:animLvl val="ctr"/>
        </dgm:presLayoutVars>
      </dgm:prSet>
      <dgm:spPr/>
    </dgm:pt>
    <dgm:pt modelId="{2198307C-984F-4C08-B07B-BBB47E546970}" type="pres">
      <dgm:prSet presAssocID="{8E379E1F-AD0A-4460-A953-7B6C69271BD4}" presName="centerShape" presStyleLbl="vennNode1" presStyleIdx="0" presStyleCnt="6"/>
      <dgm:spPr/>
    </dgm:pt>
    <dgm:pt modelId="{B78F3C16-32C0-4079-A267-31638B13FB8B}" type="pres">
      <dgm:prSet presAssocID="{69EA8879-2802-466C-996E-8593CA1A8098}" presName="node" presStyleLbl="vennNode1" presStyleIdx="1" presStyleCnt="6" custScaleX="121356" custScaleY="125314">
        <dgm:presLayoutVars>
          <dgm:bulletEnabled val="1"/>
        </dgm:presLayoutVars>
      </dgm:prSet>
      <dgm:spPr/>
    </dgm:pt>
    <dgm:pt modelId="{8A7B3222-27FB-49B2-A522-77907E455E1D}" type="pres">
      <dgm:prSet presAssocID="{B4B1CD0A-AC80-42FB-8D76-460230B40227}" presName="node" presStyleLbl="vennNode1" presStyleIdx="2" presStyleCnt="6" custScaleX="121356" custScaleY="125314">
        <dgm:presLayoutVars>
          <dgm:bulletEnabled val="1"/>
        </dgm:presLayoutVars>
      </dgm:prSet>
      <dgm:spPr/>
    </dgm:pt>
    <dgm:pt modelId="{1AABACF9-4BBA-4444-960A-582D1D0974C1}" type="pres">
      <dgm:prSet presAssocID="{F64CEB72-5720-40E8-A88D-4011F0A575E2}" presName="node" presStyleLbl="vennNode1" presStyleIdx="3" presStyleCnt="6" custScaleX="121356" custScaleY="125314">
        <dgm:presLayoutVars>
          <dgm:bulletEnabled val="1"/>
        </dgm:presLayoutVars>
      </dgm:prSet>
      <dgm:spPr/>
    </dgm:pt>
    <dgm:pt modelId="{C336EA5F-2F37-4101-BE32-F3A489809353}" type="pres">
      <dgm:prSet presAssocID="{C0EBEE13-E5EB-4142-823C-B2FD8214EE19}" presName="node" presStyleLbl="vennNode1" presStyleIdx="4" presStyleCnt="6" custScaleX="121356" custScaleY="125314">
        <dgm:presLayoutVars>
          <dgm:bulletEnabled val="1"/>
        </dgm:presLayoutVars>
      </dgm:prSet>
      <dgm:spPr/>
    </dgm:pt>
    <dgm:pt modelId="{64954E81-77F2-43DF-9C3D-7A385171F0CC}" type="pres">
      <dgm:prSet presAssocID="{0575F85B-DAD9-4156-BD74-586D2EE89BCB}" presName="node" presStyleLbl="vennNode1" presStyleIdx="5" presStyleCnt="6" custScaleX="121356" custScaleY="125314">
        <dgm:presLayoutVars>
          <dgm:bulletEnabled val="1"/>
        </dgm:presLayoutVars>
      </dgm:prSet>
      <dgm:spPr/>
    </dgm:pt>
  </dgm:ptLst>
  <dgm:cxnLst>
    <dgm:cxn modelId="{23530E06-C7B1-4D17-B5CC-CCFF6DA9AC0A}" type="presOf" srcId="{529992B1-93C3-4AC9-BD10-49AD476FF41F}" destId="{20D7A6CD-5DAF-4F12-B000-1D64DBCB5A1C}" srcOrd="0" destOrd="0" presId="urn:microsoft.com/office/officeart/2005/8/layout/radial3"/>
    <dgm:cxn modelId="{9950580A-F12B-434D-84C1-1F29439DE7EA}" type="presOf" srcId="{8E379E1F-AD0A-4460-A953-7B6C69271BD4}" destId="{2198307C-984F-4C08-B07B-BBB47E546970}" srcOrd="0" destOrd="0" presId="urn:microsoft.com/office/officeart/2005/8/layout/radial3"/>
    <dgm:cxn modelId="{8D807232-91C6-467F-A293-0EA7F0B05E48}" srcId="{8E379E1F-AD0A-4460-A953-7B6C69271BD4}" destId="{69EA8879-2802-466C-996E-8593CA1A8098}" srcOrd="0" destOrd="0" parTransId="{79D904FA-6CA3-4E4C-98D0-8F3E9259B876}" sibTransId="{FB2F5003-27DE-4B79-9694-43BA822795E3}"/>
    <dgm:cxn modelId="{477F0867-12AA-4726-BC68-91B832F3989E}" type="presOf" srcId="{F64CEB72-5720-40E8-A88D-4011F0A575E2}" destId="{1AABACF9-4BBA-4444-960A-582D1D0974C1}" srcOrd="0" destOrd="0" presId="urn:microsoft.com/office/officeart/2005/8/layout/radial3"/>
    <dgm:cxn modelId="{2A152468-3348-4345-8B8C-22EB042A7428}" srcId="{8E379E1F-AD0A-4460-A953-7B6C69271BD4}" destId="{F64CEB72-5720-40E8-A88D-4011F0A575E2}" srcOrd="2" destOrd="0" parTransId="{19F88CF2-EB45-464B-98CE-4BE9376B291B}" sibTransId="{19AB5073-399E-4CCD-82E0-266751B21D94}"/>
    <dgm:cxn modelId="{ECBDE44D-0FCC-4300-94A1-48CED0269932}" type="presOf" srcId="{0575F85B-DAD9-4156-BD74-586D2EE89BCB}" destId="{64954E81-77F2-43DF-9C3D-7A385171F0CC}" srcOrd="0" destOrd="0" presId="urn:microsoft.com/office/officeart/2005/8/layout/radial3"/>
    <dgm:cxn modelId="{17D7C170-9085-4024-9B9F-2E98483CA34C}" srcId="{529992B1-93C3-4AC9-BD10-49AD476FF41F}" destId="{8E379E1F-AD0A-4460-A953-7B6C69271BD4}" srcOrd="0" destOrd="0" parTransId="{3111D09C-ADED-440C-9E9B-AB53668F0299}" sibTransId="{0F991E6A-D7FD-48E1-B908-E7E04314A45F}"/>
    <dgm:cxn modelId="{5A7B2F58-BA3F-42F4-85CB-A505E11A58D2}" type="presOf" srcId="{B4B1CD0A-AC80-42FB-8D76-460230B40227}" destId="{8A7B3222-27FB-49B2-A522-77907E455E1D}" srcOrd="0" destOrd="0" presId="urn:microsoft.com/office/officeart/2005/8/layout/radial3"/>
    <dgm:cxn modelId="{80EE9C80-4A9F-4E4D-8412-B5F2E4B8257C}" srcId="{8E379E1F-AD0A-4460-A953-7B6C69271BD4}" destId="{B4B1CD0A-AC80-42FB-8D76-460230B40227}" srcOrd="1" destOrd="0" parTransId="{DFAAEE19-EDA9-4DBA-A7A2-31781F870084}" sibTransId="{137445FC-EFF8-4689-901D-00E65EFBEF6A}"/>
    <dgm:cxn modelId="{FCB2D4B6-F15E-4C60-B68D-B964EACCF34A}" type="presOf" srcId="{C0EBEE13-E5EB-4142-823C-B2FD8214EE19}" destId="{C336EA5F-2F37-4101-BE32-F3A489809353}" srcOrd="0" destOrd="0" presId="urn:microsoft.com/office/officeart/2005/8/layout/radial3"/>
    <dgm:cxn modelId="{B78208B7-7E62-4C8B-A231-DAA8DDE65F89}" type="presOf" srcId="{69EA8879-2802-466C-996E-8593CA1A8098}" destId="{B78F3C16-32C0-4079-A267-31638B13FB8B}" srcOrd="0" destOrd="0" presId="urn:microsoft.com/office/officeart/2005/8/layout/radial3"/>
    <dgm:cxn modelId="{E066F7D0-8C0F-4ECB-8DD1-BE315366B4BF}" srcId="{8E379E1F-AD0A-4460-A953-7B6C69271BD4}" destId="{C0EBEE13-E5EB-4142-823C-B2FD8214EE19}" srcOrd="3" destOrd="0" parTransId="{7A05DF9A-068B-4D4F-8103-9742A39202E3}" sibTransId="{5E85270E-A613-4B71-A868-EC517840E98E}"/>
    <dgm:cxn modelId="{617119FC-4E9B-4B72-BC22-4F9D0BFA5133}" srcId="{8E379E1F-AD0A-4460-A953-7B6C69271BD4}" destId="{0575F85B-DAD9-4156-BD74-586D2EE89BCB}" srcOrd="4" destOrd="0" parTransId="{FB050FCF-2295-447E-9660-C8F68A2B7F57}" sibTransId="{9EAE41DC-3FC7-4996-95F1-74887DD72C51}"/>
    <dgm:cxn modelId="{B83F954C-DC36-4883-99E1-F36450DE7F75}" type="presParOf" srcId="{20D7A6CD-5DAF-4F12-B000-1D64DBCB5A1C}" destId="{6428E899-9399-449A-9A0C-08477C829870}" srcOrd="0" destOrd="0" presId="urn:microsoft.com/office/officeart/2005/8/layout/radial3"/>
    <dgm:cxn modelId="{A5E6F3AC-96AA-4009-B3F3-C8960E639BD9}" type="presParOf" srcId="{6428E899-9399-449A-9A0C-08477C829870}" destId="{2198307C-984F-4C08-B07B-BBB47E546970}" srcOrd="0" destOrd="0" presId="urn:microsoft.com/office/officeart/2005/8/layout/radial3"/>
    <dgm:cxn modelId="{10E310C9-9CE8-4C39-B16D-0C3CB209D508}" type="presParOf" srcId="{6428E899-9399-449A-9A0C-08477C829870}" destId="{B78F3C16-32C0-4079-A267-31638B13FB8B}" srcOrd="1" destOrd="0" presId="urn:microsoft.com/office/officeart/2005/8/layout/radial3"/>
    <dgm:cxn modelId="{4F6BEFBC-E4AE-4405-B102-C4DD51A41A34}" type="presParOf" srcId="{6428E899-9399-449A-9A0C-08477C829870}" destId="{8A7B3222-27FB-49B2-A522-77907E455E1D}" srcOrd="2" destOrd="0" presId="urn:microsoft.com/office/officeart/2005/8/layout/radial3"/>
    <dgm:cxn modelId="{2F485774-0D2B-4CAB-BAEF-112B69808498}" type="presParOf" srcId="{6428E899-9399-449A-9A0C-08477C829870}" destId="{1AABACF9-4BBA-4444-960A-582D1D0974C1}" srcOrd="3" destOrd="0" presId="urn:microsoft.com/office/officeart/2005/8/layout/radial3"/>
    <dgm:cxn modelId="{0B3C5147-FEF7-42A8-BF0E-95E2FBDEEBD3}" type="presParOf" srcId="{6428E899-9399-449A-9A0C-08477C829870}" destId="{C336EA5F-2F37-4101-BE32-F3A489809353}" srcOrd="4" destOrd="0" presId="urn:microsoft.com/office/officeart/2005/8/layout/radial3"/>
    <dgm:cxn modelId="{EEBF9B12-5EFA-449D-AFFF-A8931771779E}" type="presParOf" srcId="{6428E899-9399-449A-9A0C-08477C829870}" destId="{64954E81-77F2-43DF-9C3D-7A385171F0CC}" srcOrd="5" destOrd="0" presId="urn:microsoft.com/office/officeart/2005/8/layout/radial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F25C4731-C7B3-4FDB-96FF-2C9368C48557}" type="doc">
      <dgm:prSet loTypeId="urn:microsoft.com/office/officeart/2005/8/layout/arrow6" loCatId="relationship" qsTypeId="urn:microsoft.com/office/officeart/2005/8/quickstyle/simple1" qsCatId="simple" csTypeId="urn:microsoft.com/office/officeart/2005/8/colors/colorful5" csCatId="colorful" phldr="1"/>
      <dgm:spPr/>
    </dgm:pt>
    <dgm:pt modelId="{531AD59B-AAA8-4B13-B6C6-79F526A6BEBF}">
      <dgm:prSet phldrT="[Text]"/>
      <dgm:spPr/>
      <dgm:t>
        <a:bodyPr/>
        <a:lstStyle/>
        <a:p>
          <a:r>
            <a:rPr lang="en-US"/>
            <a:t>Continuous Improvement</a:t>
          </a:r>
        </a:p>
      </dgm:t>
    </dgm:pt>
    <dgm:pt modelId="{8162CC00-7AAA-4C6C-9D12-DA45A7D2DAC7}" type="parTrans" cxnId="{B9427DEC-F8FB-4B10-A9B7-1CD5B667DE4D}">
      <dgm:prSet/>
      <dgm:spPr/>
      <dgm:t>
        <a:bodyPr/>
        <a:lstStyle/>
        <a:p>
          <a:endParaRPr lang="en-US"/>
        </a:p>
      </dgm:t>
    </dgm:pt>
    <dgm:pt modelId="{1C7495EE-891F-4C0E-874E-DF119CD473B2}" type="sibTrans" cxnId="{B9427DEC-F8FB-4B10-A9B7-1CD5B667DE4D}">
      <dgm:prSet/>
      <dgm:spPr/>
      <dgm:t>
        <a:bodyPr/>
        <a:lstStyle/>
        <a:p>
          <a:endParaRPr lang="en-US"/>
        </a:p>
      </dgm:t>
    </dgm:pt>
    <dgm:pt modelId="{73C847C2-9F97-4809-8A09-C28A915EE006}">
      <dgm:prSet phldrT="[Text]"/>
      <dgm:spPr/>
      <dgm:t>
        <a:bodyPr/>
        <a:lstStyle/>
        <a:p>
          <a:r>
            <a:rPr lang="en-US"/>
            <a:t>Change Management</a:t>
          </a:r>
        </a:p>
      </dgm:t>
    </dgm:pt>
    <dgm:pt modelId="{5520613F-9BDF-4886-A610-FD8EE802818C}" type="parTrans" cxnId="{18D14E3E-5E8A-4304-BC5A-C1E3EC629597}">
      <dgm:prSet/>
      <dgm:spPr/>
      <dgm:t>
        <a:bodyPr/>
        <a:lstStyle/>
        <a:p>
          <a:endParaRPr lang="en-US"/>
        </a:p>
      </dgm:t>
    </dgm:pt>
    <dgm:pt modelId="{1EC72EF7-3037-4CBA-9425-A729E6B13DE0}" type="sibTrans" cxnId="{18D14E3E-5E8A-4304-BC5A-C1E3EC629597}">
      <dgm:prSet/>
      <dgm:spPr/>
      <dgm:t>
        <a:bodyPr/>
        <a:lstStyle/>
        <a:p>
          <a:endParaRPr lang="en-US"/>
        </a:p>
      </dgm:t>
    </dgm:pt>
    <dgm:pt modelId="{EBF949D3-8D45-4E83-B98A-D6AE300121AF}" type="pres">
      <dgm:prSet presAssocID="{F25C4731-C7B3-4FDB-96FF-2C9368C48557}" presName="compositeShape" presStyleCnt="0">
        <dgm:presLayoutVars>
          <dgm:chMax val="2"/>
          <dgm:dir/>
          <dgm:resizeHandles val="exact"/>
        </dgm:presLayoutVars>
      </dgm:prSet>
      <dgm:spPr/>
    </dgm:pt>
    <dgm:pt modelId="{1F91B59E-7D93-4364-8D19-9A9026BCEEE0}" type="pres">
      <dgm:prSet presAssocID="{F25C4731-C7B3-4FDB-96FF-2C9368C48557}" presName="ribbon" presStyleLbl="node1" presStyleIdx="0" presStyleCnt="1"/>
      <dgm:spPr/>
    </dgm:pt>
    <dgm:pt modelId="{0F883C24-E798-4301-8A32-5D62D87802BA}" type="pres">
      <dgm:prSet presAssocID="{F25C4731-C7B3-4FDB-96FF-2C9368C48557}" presName="leftArrowText" presStyleLbl="node1" presStyleIdx="0" presStyleCnt="1">
        <dgm:presLayoutVars>
          <dgm:chMax val="0"/>
          <dgm:bulletEnabled val="1"/>
        </dgm:presLayoutVars>
      </dgm:prSet>
      <dgm:spPr/>
    </dgm:pt>
    <dgm:pt modelId="{E07CED57-D07A-4AC3-99FC-120AB54BF10D}" type="pres">
      <dgm:prSet presAssocID="{F25C4731-C7B3-4FDB-96FF-2C9368C48557}" presName="rightArrowText" presStyleLbl="node1" presStyleIdx="0" presStyleCnt="1">
        <dgm:presLayoutVars>
          <dgm:chMax val="0"/>
          <dgm:bulletEnabled val="1"/>
        </dgm:presLayoutVars>
      </dgm:prSet>
      <dgm:spPr/>
    </dgm:pt>
  </dgm:ptLst>
  <dgm:cxnLst>
    <dgm:cxn modelId="{0D6E0307-24F7-49E5-AA50-2FD2D4ED4F9F}" type="presOf" srcId="{73C847C2-9F97-4809-8A09-C28A915EE006}" destId="{E07CED57-D07A-4AC3-99FC-120AB54BF10D}" srcOrd="0" destOrd="0" presId="urn:microsoft.com/office/officeart/2005/8/layout/arrow6"/>
    <dgm:cxn modelId="{E70D0D21-9132-43D4-B300-BCEBB88D8ABB}" type="presOf" srcId="{531AD59B-AAA8-4B13-B6C6-79F526A6BEBF}" destId="{0F883C24-E798-4301-8A32-5D62D87802BA}" srcOrd="0" destOrd="0" presId="urn:microsoft.com/office/officeart/2005/8/layout/arrow6"/>
    <dgm:cxn modelId="{18D14E3E-5E8A-4304-BC5A-C1E3EC629597}" srcId="{F25C4731-C7B3-4FDB-96FF-2C9368C48557}" destId="{73C847C2-9F97-4809-8A09-C28A915EE006}" srcOrd="1" destOrd="0" parTransId="{5520613F-9BDF-4886-A610-FD8EE802818C}" sibTransId="{1EC72EF7-3037-4CBA-9425-A729E6B13DE0}"/>
    <dgm:cxn modelId="{B9427DEC-F8FB-4B10-A9B7-1CD5B667DE4D}" srcId="{F25C4731-C7B3-4FDB-96FF-2C9368C48557}" destId="{531AD59B-AAA8-4B13-B6C6-79F526A6BEBF}" srcOrd="0" destOrd="0" parTransId="{8162CC00-7AAA-4C6C-9D12-DA45A7D2DAC7}" sibTransId="{1C7495EE-891F-4C0E-874E-DF119CD473B2}"/>
    <dgm:cxn modelId="{5990DDF6-8342-4B73-814F-7E681D71BB09}" type="presOf" srcId="{F25C4731-C7B3-4FDB-96FF-2C9368C48557}" destId="{EBF949D3-8D45-4E83-B98A-D6AE300121AF}" srcOrd="0" destOrd="0" presId="urn:microsoft.com/office/officeart/2005/8/layout/arrow6"/>
    <dgm:cxn modelId="{76902AB0-A6A0-46F3-86E6-35254E51A18C}" type="presParOf" srcId="{EBF949D3-8D45-4E83-B98A-D6AE300121AF}" destId="{1F91B59E-7D93-4364-8D19-9A9026BCEEE0}" srcOrd="0" destOrd="0" presId="urn:microsoft.com/office/officeart/2005/8/layout/arrow6"/>
    <dgm:cxn modelId="{7763CE6C-1BDF-45B2-985C-32997D5C5562}" type="presParOf" srcId="{EBF949D3-8D45-4E83-B98A-D6AE300121AF}" destId="{0F883C24-E798-4301-8A32-5D62D87802BA}" srcOrd="1" destOrd="0" presId="urn:microsoft.com/office/officeart/2005/8/layout/arrow6"/>
    <dgm:cxn modelId="{3762CEAA-0991-45E2-9641-E0D403A35615}" type="presParOf" srcId="{EBF949D3-8D45-4E83-B98A-D6AE300121AF}" destId="{E07CED57-D07A-4AC3-99FC-120AB54BF10D}" srcOrd="2" destOrd="0" presId="urn:microsoft.com/office/officeart/2005/8/layout/arrow6"/>
  </dgm:cxnLst>
  <dgm:bg/>
  <dgm:whole/>
  <dgm:extLst>
    <a:ext uri="http://schemas.microsoft.com/office/drawing/2008/diagram">
      <dsp:dataModelExt xmlns:dsp="http://schemas.microsoft.com/office/drawing/2008/diagram" relId="rId12" minVer="http://schemas.openxmlformats.org/drawingml/2006/diagram"/>
    </a:ext>
    <a:ext uri="{C62137D5-CB1D-491B-B009-E17868A290BF}">
      <dgm14:recolorImg xmlns:dgm14="http://schemas.microsoft.com/office/drawing/2010/diagram" val="1"/>
    </a:ext>
  </dgm:extLst>
</dgm:dataModel>
</file>

<file path=ppt/diagrams/data4.xml><?xml version="1.0" encoding="utf-8"?>
<dgm:dataModel xmlns:dgm="http://schemas.openxmlformats.org/drawingml/2006/diagram" xmlns:a="http://schemas.openxmlformats.org/drawingml/2006/main">
  <dgm:ptLst>
    <dgm:pt modelId="{E19CA192-5519-4D94-A970-7275D5F05E3F}" type="doc">
      <dgm:prSet loTypeId="urn:microsoft.com/office/officeart/2018/2/layout/IconVerticalSolidList" loCatId="icon" qsTypeId="urn:microsoft.com/office/officeart/2005/8/quickstyle/simple1" qsCatId="simple" csTypeId="urn:microsoft.com/office/officeart/2005/8/colors/accent2_2" csCatId="accent2" phldr="1"/>
      <dgm:spPr/>
      <dgm:t>
        <a:bodyPr/>
        <a:lstStyle/>
        <a:p>
          <a:endParaRPr lang="en-US"/>
        </a:p>
      </dgm:t>
    </dgm:pt>
    <dgm:pt modelId="{264EF88C-C14C-4013-BE20-9ED0B3D3D340}">
      <dgm:prSet/>
      <dgm:spPr/>
      <dgm:t>
        <a:bodyPr/>
        <a:lstStyle/>
        <a:p>
          <a:pPr>
            <a:lnSpc>
              <a:spcPct val="100000"/>
            </a:lnSpc>
          </a:pPr>
          <a:r>
            <a:rPr lang="en-CA">
              <a:solidFill>
                <a:schemeClr val="tx2"/>
              </a:solidFill>
              <a:latin typeface="+mj-lt"/>
            </a:rPr>
            <a:t>The HPP is a tool that encompasses all the efforts undertaken in occupational health and safety in the workplace, and </a:t>
          </a:r>
          <a:endParaRPr lang="en-US">
            <a:solidFill>
              <a:schemeClr val="tx2"/>
            </a:solidFill>
            <a:latin typeface="+mj-lt"/>
          </a:endParaRPr>
        </a:p>
        <a:p>
          <a:pPr>
            <a:lnSpc>
              <a:spcPct val="100000"/>
            </a:lnSpc>
          </a:pPr>
          <a:r>
            <a:rPr lang="en-CA">
              <a:solidFill>
                <a:schemeClr val="tx2"/>
              </a:solidFill>
              <a:latin typeface="+mj-lt"/>
            </a:rPr>
            <a:t>identifies how hazards and risks would be mitigated</a:t>
          </a:r>
          <a:endParaRPr lang="en-US">
            <a:solidFill>
              <a:schemeClr val="tx2"/>
            </a:solidFill>
            <a:latin typeface="+mj-lt"/>
          </a:endParaRPr>
        </a:p>
      </dgm:t>
    </dgm:pt>
    <dgm:pt modelId="{5F4FFA1B-4B1E-42DF-9C05-AFC81B62D38E}" type="parTrans" cxnId="{98DC6E06-E9A3-4164-8A44-3E4F3F699FFD}">
      <dgm:prSet/>
      <dgm:spPr/>
      <dgm:t>
        <a:bodyPr/>
        <a:lstStyle/>
        <a:p>
          <a:endParaRPr lang="en-US">
            <a:latin typeface="+mj-lt"/>
          </a:endParaRPr>
        </a:p>
      </dgm:t>
    </dgm:pt>
    <dgm:pt modelId="{8452F3BA-CB28-4398-AB54-BCDCF09A2B2E}" type="sibTrans" cxnId="{98DC6E06-E9A3-4164-8A44-3E4F3F699FFD}">
      <dgm:prSet/>
      <dgm:spPr/>
      <dgm:t>
        <a:bodyPr/>
        <a:lstStyle/>
        <a:p>
          <a:endParaRPr lang="en-US">
            <a:latin typeface="+mj-lt"/>
          </a:endParaRPr>
        </a:p>
      </dgm:t>
    </dgm:pt>
    <dgm:pt modelId="{44CA2751-C29F-4B9C-8057-B327F40C913D}">
      <dgm:prSet/>
      <dgm:spPr/>
      <dgm:t>
        <a:bodyPr/>
        <a:lstStyle/>
        <a:p>
          <a:pPr>
            <a:lnSpc>
              <a:spcPct val="100000"/>
            </a:lnSpc>
          </a:pPr>
          <a:r>
            <a:rPr lang="en-CA">
              <a:solidFill>
                <a:schemeClr val="tx2"/>
              </a:solidFill>
              <a:latin typeface="+mj-lt"/>
            </a:rPr>
            <a:t>The purpose of the HPP is to prevent accidents and injuries from occurring in the course of employment in the CRA.</a:t>
          </a:r>
          <a:endParaRPr lang="en-US">
            <a:solidFill>
              <a:schemeClr val="tx2"/>
            </a:solidFill>
            <a:latin typeface="+mj-lt"/>
          </a:endParaRPr>
        </a:p>
      </dgm:t>
    </dgm:pt>
    <dgm:pt modelId="{9FEF09FC-051F-47DD-9B56-ACD2A4BEBA2A}" type="parTrans" cxnId="{5A196270-4AB2-45F2-9B52-39FF6EF39510}">
      <dgm:prSet/>
      <dgm:spPr/>
      <dgm:t>
        <a:bodyPr/>
        <a:lstStyle/>
        <a:p>
          <a:endParaRPr lang="en-US">
            <a:latin typeface="+mj-lt"/>
          </a:endParaRPr>
        </a:p>
      </dgm:t>
    </dgm:pt>
    <dgm:pt modelId="{E5B93298-C415-40A3-91E6-C21B97EA82C3}" type="sibTrans" cxnId="{5A196270-4AB2-45F2-9B52-39FF6EF39510}">
      <dgm:prSet/>
      <dgm:spPr/>
      <dgm:t>
        <a:bodyPr/>
        <a:lstStyle/>
        <a:p>
          <a:endParaRPr lang="en-US">
            <a:latin typeface="+mj-lt"/>
          </a:endParaRPr>
        </a:p>
      </dgm:t>
    </dgm:pt>
    <dgm:pt modelId="{9483CDF9-3D79-4F81-B9C1-A76446814A2A}" type="pres">
      <dgm:prSet presAssocID="{E19CA192-5519-4D94-A970-7275D5F05E3F}" presName="root" presStyleCnt="0">
        <dgm:presLayoutVars>
          <dgm:dir/>
          <dgm:resizeHandles val="exact"/>
        </dgm:presLayoutVars>
      </dgm:prSet>
      <dgm:spPr/>
    </dgm:pt>
    <dgm:pt modelId="{11D18587-334C-47BA-AAFB-1E561F4C941F}" type="pres">
      <dgm:prSet presAssocID="{264EF88C-C14C-4013-BE20-9ED0B3D3D340}" presName="compNode" presStyleCnt="0"/>
      <dgm:spPr/>
    </dgm:pt>
    <dgm:pt modelId="{78C8AEF9-C5EE-4653-BDAD-5444F27CDFCF}" type="pres">
      <dgm:prSet presAssocID="{264EF88C-C14C-4013-BE20-9ED0B3D3D340}" presName="bgRect" presStyleLbl="bgShp" presStyleIdx="0" presStyleCnt="2"/>
      <dgm:spPr>
        <a:xfrm>
          <a:off x="0" y="707092"/>
          <a:ext cx="10515600" cy="1305401"/>
        </a:xfrm>
        <a:prstGeom prst="roundRect">
          <a:avLst>
            <a:gd name="adj" fmla="val 10000"/>
          </a:avLst>
        </a:prstGeom>
        <a:solidFill>
          <a:srgbClr val="FFB549">
            <a:alpha val="20000"/>
          </a:srgbClr>
        </a:solidFill>
      </dgm:spPr>
    </dgm:pt>
    <dgm:pt modelId="{97586218-5B2E-442D-8C51-1E641E34B4AE}" type="pres">
      <dgm:prSet presAssocID="{264EF88C-C14C-4013-BE20-9ED0B3D3D340}"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a:extLst>
              <a:ext uri="{C183D7F6-B498-43B3-948B-1728B52AA6E4}">
                <adec:decorative xmlns:adec="http://schemas.microsoft.com/office/drawing/2017/decorative" val="1"/>
              </a:ext>
            </a:extLst>
          </dgm14:cNvPr>
        </a:ext>
      </dgm:extLst>
    </dgm:pt>
    <dgm:pt modelId="{F3B72D66-A2C8-4231-9ED4-A8E1689FEED5}" type="pres">
      <dgm:prSet presAssocID="{264EF88C-C14C-4013-BE20-9ED0B3D3D340}" presName="spaceRect" presStyleCnt="0"/>
      <dgm:spPr/>
    </dgm:pt>
    <dgm:pt modelId="{6746E479-A0DA-406E-984C-E99C5BA6CA74}" type="pres">
      <dgm:prSet presAssocID="{264EF88C-C14C-4013-BE20-9ED0B3D3D340}" presName="parTx" presStyleLbl="revTx" presStyleIdx="0" presStyleCnt="2">
        <dgm:presLayoutVars>
          <dgm:chMax val="0"/>
          <dgm:chPref val="0"/>
        </dgm:presLayoutVars>
      </dgm:prSet>
      <dgm:spPr/>
    </dgm:pt>
    <dgm:pt modelId="{75E84DF4-C2A8-4DBA-ADF3-8AB3042BF87F}" type="pres">
      <dgm:prSet presAssocID="{8452F3BA-CB28-4398-AB54-BCDCF09A2B2E}" presName="sibTrans" presStyleCnt="0"/>
      <dgm:spPr/>
    </dgm:pt>
    <dgm:pt modelId="{E5DA6060-2B68-4FBC-B055-4C2669C8028D}" type="pres">
      <dgm:prSet presAssocID="{44CA2751-C29F-4B9C-8057-B327F40C913D}" presName="compNode" presStyleCnt="0"/>
      <dgm:spPr/>
    </dgm:pt>
    <dgm:pt modelId="{46D70247-BD41-4193-AE2F-D3D9F38CFD58}" type="pres">
      <dgm:prSet presAssocID="{44CA2751-C29F-4B9C-8057-B327F40C913D}" presName="bgRect" presStyleLbl="bgShp" presStyleIdx="1" presStyleCnt="2"/>
      <dgm:spPr>
        <a:xfrm>
          <a:off x="0" y="2338844"/>
          <a:ext cx="10515600" cy="1305401"/>
        </a:xfrm>
        <a:prstGeom prst="roundRect">
          <a:avLst>
            <a:gd name="adj" fmla="val 10000"/>
          </a:avLst>
        </a:prstGeom>
        <a:solidFill>
          <a:srgbClr val="FFB549">
            <a:alpha val="20000"/>
          </a:srgbClr>
        </a:solidFill>
        <a:ln>
          <a:noFill/>
        </a:ln>
        <a:effectLst/>
      </dgm:spPr>
    </dgm:pt>
    <dgm:pt modelId="{17BE96C6-0313-4C8B-BA72-77F95DE51A89}" type="pres">
      <dgm:prSet presAssocID="{44CA2751-C29F-4B9C-8057-B327F40C913D}"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a:extLst>
              <a:ext uri="{C183D7F6-B498-43B3-948B-1728B52AA6E4}">
                <adec:decorative xmlns:adec="http://schemas.microsoft.com/office/drawing/2017/decorative" val="1"/>
              </a:ext>
            </a:extLst>
          </dgm14:cNvPr>
        </a:ext>
      </dgm:extLst>
    </dgm:pt>
    <dgm:pt modelId="{9B2783FA-9C61-44CB-8BEF-6F15F83E788E}" type="pres">
      <dgm:prSet presAssocID="{44CA2751-C29F-4B9C-8057-B327F40C913D}" presName="spaceRect" presStyleCnt="0"/>
      <dgm:spPr/>
    </dgm:pt>
    <dgm:pt modelId="{E38AB06A-E68A-4DA2-93EA-97A09E330367}" type="pres">
      <dgm:prSet presAssocID="{44CA2751-C29F-4B9C-8057-B327F40C913D}" presName="parTx" presStyleLbl="revTx" presStyleIdx="1" presStyleCnt="2">
        <dgm:presLayoutVars>
          <dgm:chMax val="0"/>
          <dgm:chPref val="0"/>
        </dgm:presLayoutVars>
      </dgm:prSet>
      <dgm:spPr/>
    </dgm:pt>
  </dgm:ptLst>
  <dgm:cxnLst>
    <dgm:cxn modelId="{A4C11601-FCEB-4B55-9C9C-85891FA6DEB4}" type="presOf" srcId="{E19CA192-5519-4D94-A970-7275D5F05E3F}" destId="{9483CDF9-3D79-4F81-B9C1-A76446814A2A}" srcOrd="0" destOrd="0" presId="urn:microsoft.com/office/officeart/2018/2/layout/IconVerticalSolidList"/>
    <dgm:cxn modelId="{98DC6E06-E9A3-4164-8A44-3E4F3F699FFD}" srcId="{E19CA192-5519-4D94-A970-7275D5F05E3F}" destId="{264EF88C-C14C-4013-BE20-9ED0B3D3D340}" srcOrd="0" destOrd="0" parTransId="{5F4FFA1B-4B1E-42DF-9C05-AFC81B62D38E}" sibTransId="{8452F3BA-CB28-4398-AB54-BCDCF09A2B2E}"/>
    <dgm:cxn modelId="{5A196270-4AB2-45F2-9B52-39FF6EF39510}" srcId="{E19CA192-5519-4D94-A970-7275D5F05E3F}" destId="{44CA2751-C29F-4B9C-8057-B327F40C913D}" srcOrd="1" destOrd="0" parTransId="{9FEF09FC-051F-47DD-9B56-ACD2A4BEBA2A}" sibTransId="{E5B93298-C415-40A3-91E6-C21B97EA82C3}"/>
    <dgm:cxn modelId="{420D7995-39DF-4671-B584-18BA30BFDDF2}" type="presOf" srcId="{264EF88C-C14C-4013-BE20-9ED0B3D3D340}" destId="{6746E479-A0DA-406E-984C-E99C5BA6CA74}" srcOrd="0" destOrd="0" presId="urn:microsoft.com/office/officeart/2018/2/layout/IconVerticalSolidList"/>
    <dgm:cxn modelId="{EEA8D4A3-AAB2-4930-AAAE-32BA56245A85}" type="presOf" srcId="{44CA2751-C29F-4B9C-8057-B327F40C913D}" destId="{E38AB06A-E68A-4DA2-93EA-97A09E330367}" srcOrd="0" destOrd="0" presId="urn:microsoft.com/office/officeart/2018/2/layout/IconVerticalSolidList"/>
    <dgm:cxn modelId="{743758D0-4121-437E-84AF-217507EA20EB}" type="presParOf" srcId="{9483CDF9-3D79-4F81-B9C1-A76446814A2A}" destId="{11D18587-334C-47BA-AAFB-1E561F4C941F}" srcOrd="0" destOrd="0" presId="urn:microsoft.com/office/officeart/2018/2/layout/IconVerticalSolidList"/>
    <dgm:cxn modelId="{D37210FF-0F4C-4EA7-8220-908E47B3F5EC}" type="presParOf" srcId="{11D18587-334C-47BA-AAFB-1E561F4C941F}" destId="{78C8AEF9-C5EE-4653-BDAD-5444F27CDFCF}" srcOrd="0" destOrd="0" presId="urn:microsoft.com/office/officeart/2018/2/layout/IconVerticalSolidList"/>
    <dgm:cxn modelId="{0E5E0801-B1F2-4AFB-9E13-29860C651E7E}" type="presParOf" srcId="{11D18587-334C-47BA-AAFB-1E561F4C941F}" destId="{97586218-5B2E-442D-8C51-1E641E34B4AE}" srcOrd="1" destOrd="0" presId="urn:microsoft.com/office/officeart/2018/2/layout/IconVerticalSolidList"/>
    <dgm:cxn modelId="{0130A84A-6F4F-4537-8BC1-30868EC02AC1}" type="presParOf" srcId="{11D18587-334C-47BA-AAFB-1E561F4C941F}" destId="{F3B72D66-A2C8-4231-9ED4-A8E1689FEED5}" srcOrd="2" destOrd="0" presId="urn:microsoft.com/office/officeart/2018/2/layout/IconVerticalSolidList"/>
    <dgm:cxn modelId="{67DA0E64-D172-413E-A6B3-D13EAD009DF1}" type="presParOf" srcId="{11D18587-334C-47BA-AAFB-1E561F4C941F}" destId="{6746E479-A0DA-406E-984C-E99C5BA6CA74}" srcOrd="3" destOrd="0" presId="urn:microsoft.com/office/officeart/2018/2/layout/IconVerticalSolidList"/>
    <dgm:cxn modelId="{24B17A44-B96B-4E73-93C9-523A21952FC1}" type="presParOf" srcId="{9483CDF9-3D79-4F81-B9C1-A76446814A2A}" destId="{75E84DF4-C2A8-4DBA-ADF3-8AB3042BF87F}" srcOrd="1" destOrd="0" presId="urn:microsoft.com/office/officeart/2018/2/layout/IconVerticalSolidList"/>
    <dgm:cxn modelId="{98197B9A-A755-43A9-8B90-9C296AD8AFD0}" type="presParOf" srcId="{9483CDF9-3D79-4F81-B9C1-A76446814A2A}" destId="{E5DA6060-2B68-4FBC-B055-4C2669C8028D}" srcOrd="2" destOrd="0" presId="urn:microsoft.com/office/officeart/2018/2/layout/IconVerticalSolidList"/>
    <dgm:cxn modelId="{5DE1A363-D210-4E6B-8B74-5B70D9A5547B}" type="presParOf" srcId="{E5DA6060-2B68-4FBC-B055-4C2669C8028D}" destId="{46D70247-BD41-4193-AE2F-D3D9F38CFD58}" srcOrd="0" destOrd="0" presId="urn:microsoft.com/office/officeart/2018/2/layout/IconVerticalSolidList"/>
    <dgm:cxn modelId="{A9DD9BE8-13BD-4E0F-9597-BEA16D81A29B}" type="presParOf" srcId="{E5DA6060-2B68-4FBC-B055-4C2669C8028D}" destId="{17BE96C6-0313-4C8B-BA72-77F95DE51A89}" srcOrd="1" destOrd="0" presId="urn:microsoft.com/office/officeart/2018/2/layout/IconVerticalSolidList"/>
    <dgm:cxn modelId="{FA9CD03A-3FE3-4FBD-B0E2-E0E38505A7A2}" type="presParOf" srcId="{E5DA6060-2B68-4FBC-B055-4C2669C8028D}" destId="{9B2783FA-9C61-44CB-8BEF-6F15F83E788E}" srcOrd="2" destOrd="0" presId="urn:microsoft.com/office/officeart/2018/2/layout/IconVerticalSolidList"/>
    <dgm:cxn modelId="{CBD48EB3-CE5E-4601-BB44-550A5FEDB1BF}" type="presParOf" srcId="{E5DA6060-2B68-4FBC-B055-4C2669C8028D}" destId="{E38AB06A-E68A-4DA2-93EA-97A09E330367}"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C5E83D55-706D-4865-91AF-C6B73AF10673}" type="doc">
      <dgm:prSet loTypeId="urn:microsoft.com/office/officeart/2008/layout/TitledPictureBlocks" loCatId="picture" qsTypeId="urn:microsoft.com/office/officeart/2005/8/quickstyle/simple4" qsCatId="simple" csTypeId="urn:microsoft.com/office/officeart/2005/8/colors/accent0_1" csCatId="mainScheme" phldr="1"/>
      <dgm:spPr/>
    </dgm:pt>
    <dgm:pt modelId="{1CE02703-0F99-4B89-B1EC-86EFAA6B0786}">
      <dgm:prSet phldrT="[Text]" custT="1"/>
      <dgm:spPr>
        <a:noFill/>
      </dgm:spPr>
      <dgm:t>
        <a:bodyPr/>
        <a:lstStyle/>
        <a:p>
          <a:r>
            <a:rPr lang="en-CA" sz="1800" b="1">
              <a:solidFill>
                <a:schemeClr val="accent5">
                  <a:lumMod val="50000"/>
                </a:schemeClr>
              </a:solidFill>
              <a:latin typeface="Century Gothic"/>
              <a:cs typeface="Calibri"/>
            </a:rPr>
            <a:t>OHS Training Products</a:t>
          </a:r>
        </a:p>
      </dgm:t>
    </dgm:pt>
    <dgm:pt modelId="{CC54D752-D0DE-4727-B0D5-E4DB395E769A}" type="parTrans" cxnId="{981FEDA3-22A3-4B8F-A5B0-32FAD3A64E58}">
      <dgm:prSet/>
      <dgm:spPr/>
      <dgm:t>
        <a:bodyPr/>
        <a:lstStyle/>
        <a:p>
          <a:endParaRPr lang="en-CA" sz="1400">
            <a:latin typeface="Century Gothic" panose="020B0502020202020204" pitchFamily="34" charset="0"/>
            <a:cs typeface="Calibri" panose="020F0502020204030204" pitchFamily="34" charset="0"/>
          </a:endParaRPr>
        </a:p>
      </dgm:t>
    </dgm:pt>
    <dgm:pt modelId="{2AC8D7A0-B690-4E7C-826A-2870C6A234F4}" type="sibTrans" cxnId="{981FEDA3-22A3-4B8F-A5B0-32FAD3A64E58}">
      <dgm:prSet/>
      <dgm:spPr/>
      <dgm:t>
        <a:bodyPr/>
        <a:lstStyle/>
        <a:p>
          <a:endParaRPr lang="en-CA" sz="1400">
            <a:latin typeface="Century Gothic" panose="020B0502020202020204" pitchFamily="34" charset="0"/>
            <a:cs typeface="Calibri" panose="020F0502020204030204" pitchFamily="34" charset="0"/>
          </a:endParaRPr>
        </a:p>
      </dgm:t>
    </dgm:pt>
    <dgm:pt modelId="{C9FEFAC3-A957-4D0E-9AF0-5A8FA2402F2C}">
      <dgm:prSet phldrT="[Text]" custT="1"/>
      <dgm:spPr>
        <a:noFill/>
      </dgm:spPr>
      <dgm:t>
        <a:bodyPr/>
        <a:lstStyle/>
        <a:p>
          <a:r>
            <a:rPr lang="en-CA" sz="1800" b="1">
              <a:solidFill>
                <a:schemeClr val="accent5">
                  <a:lumMod val="50000"/>
                </a:schemeClr>
              </a:solidFill>
              <a:latin typeface="Century Gothic"/>
              <a:cs typeface="Calibri"/>
            </a:rPr>
            <a:t>Consultation Groups</a:t>
          </a:r>
        </a:p>
      </dgm:t>
    </dgm:pt>
    <dgm:pt modelId="{852FB5AD-AD96-4344-A48E-25240C35EF22}" type="parTrans" cxnId="{C4F82485-17F2-466D-985E-933F3A9E0B69}">
      <dgm:prSet/>
      <dgm:spPr/>
      <dgm:t>
        <a:bodyPr/>
        <a:lstStyle/>
        <a:p>
          <a:endParaRPr lang="en-CA" sz="1400">
            <a:latin typeface="Century Gothic" panose="020B0502020202020204" pitchFamily="34" charset="0"/>
            <a:cs typeface="Calibri" panose="020F0502020204030204" pitchFamily="34" charset="0"/>
          </a:endParaRPr>
        </a:p>
      </dgm:t>
    </dgm:pt>
    <dgm:pt modelId="{8359D93F-CF36-4603-A3EA-FCD613AFF5C8}" type="sibTrans" cxnId="{C4F82485-17F2-466D-985E-933F3A9E0B69}">
      <dgm:prSet/>
      <dgm:spPr/>
      <dgm:t>
        <a:bodyPr/>
        <a:lstStyle/>
        <a:p>
          <a:endParaRPr lang="en-CA" sz="1400">
            <a:latin typeface="Century Gothic" panose="020B0502020202020204" pitchFamily="34" charset="0"/>
            <a:cs typeface="Calibri" panose="020F0502020204030204" pitchFamily="34" charset="0"/>
          </a:endParaRPr>
        </a:p>
      </dgm:t>
    </dgm:pt>
    <dgm:pt modelId="{00E9DD0F-BEF2-4C25-AB49-30D8ABD50667}">
      <dgm:prSet phldrT="[Text]" custT="1"/>
      <dgm:spPr>
        <a:noFill/>
      </dgm:spPr>
      <dgm:t>
        <a:bodyPr/>
        <a:lstStyle/>
        <a:p>
          <a:r>
            <a:rPr lang="en-CA" sz="1800" b="1">
              <a:solidFill>
                <a:schemeClr val="accent5">
                  <a:lumMod val="50000"/>
                </a:schemeClr>
              </a:solidFill>
              <a:latin typeface="Century Gothic"/>
              <a:cs typeface="Calibri"/>
            </a:rPr>
            <a:t>Technological Systems </a:t>
          </a:r>
          <a:endParaRPr lang="en-CA" sz="1800" b="1" u="none">
            <a:solidFill>
              <a:schemeClr val="accent5">
                <a:lumMod val="50000"/>
              </a:schemeClr>
            </a:solidFill>
            <a:latin typeface="Century Gothic"/>
            <a:cs typeface="Calibri"/>
          </a:endParaRPr>
        </a:p>
      </dgm:t>
    </dgm:pt>
    <dgm:pt modelId="{AE646BAB-2A38-439A-8CBC-7EBE1F191068}" type="sibTrans" cxnId="{5FD63191-DF1A-4B41-9E90-189410293107}">
      <dgm:prSet/>
      <dgm:spPr/>
      <dgm:t>
        <a:bodyPr/>
        <a:lstStyle/>
        <a:p>
          <a:endParaRPr lang="en-CA" sz="1400">
            <a:latin typeface="Century Gothic" panose="020B0502020202020204" pitchFamily="34" charset="0"/>
            <a:cs typeface="Calibri" panose="020F0502020204030204" pitchFamily="34" charset="0"/>
          </a:endParaRPr>
        </a:p>
      </dgm:t>
    </dgm:pt>
    <dgm:pt modelId="{5AFEF399-3249-4202-A00C-263A5B6017F9}" type="parTrans" cxnId="{5FD63191-DF1A-4B41-9E90-189410293107}">
      <dgm:prSet/>
      <dgm:spPr/>
      <dgm:t>
        <a:bodyPr/>
        <a:lstStyle/>
        <a:p>
          <a:endParaRPr lang="en-CA" sz="1400">
            <a:latin typeface="Century Gothic" panose="020B0502020202020204" pitchFamily="34" charset="0"/>
            <a:cs typeface="Calibri" panose="020F0502020204030204" pitchFamily="34" charset="0"/>
          </a:endParaRPr>
        </a:p>
      </dgm:t>
    </dgm:pt>
    <dgm:pt modelId="{D134BFA7-2939-404C-82DD-BB48391A1673}">
      <dgm:prSet phldrT="[Text]" custT="1"/>
      <dgm:spPr>
        <a:noFill/>
      </dgm:spPr>
      <dgm:t>
        <a:bodyPr/>
        <a:lstStyle/>
        <a:p>
          <a:r>
            <a:rPr lang="en-CA" sz="1800" b="1" u="none">
              <a:solidFill>
                <a:schemeClr val="accent5">
                  <a:lumMod val="50000"/>
                </a:schemeClr>
              </a:solidFill>
              <a:latin typeface="Century Gothic"/>
              <a:cs typeface="Calibri"/>
            </a:rPr>
            <a:t>Policy Instruments</a:t>
          </a:r>
        </a:p>
      </dgm:t>
    </dgm:pt>
    <dgm:pt modelId="{98364B56-4CAF-4BF9-8B6E-8A2B909B6500}" type="parTrans" cxnId="{4E5DBC56-5591-4C95-AF8E-AE13120D6E84}">
      <dgm:prSet/>
      <dgm:spPr/>
      <dgm:t>
        <a:bodyPr/>
        <a:lstStyle/>
        <a:p>
          <a:endParaRPr lang="en-CA" sz="1400">
            <a:latin typeface="Century Gothic" panose="020B0502020202020204" pitchFamily="34" charset="0"/>
            <a:cs typeface="Calibri" panose="020F0502020204030204" pitchFamily="34" charset="0"/>
          </a:endParaRPr>
        </a:p>
      </dgm:t>
    </dgm:pt>
    <dgm:pt modelId="{04865DF3-56BB-42BF-AD68-F9FC34A22163}" type="sibTrans" cxnId="{4E5DBC56-5591-4C95-AF8E-AE13120D6E84}">
      <dgm:prSet/>
      <dgm:spPr/>
      <dgm:t>
        <a:bodyPr/>
        <a:lstStyle/>
        <a:p>
          <a:endParaRPr lang="en-CA" sz="1400">
            <a:latin typeface="Century Gothic" panose="020B0502020202020204" pitchFamily="34" charset="0"/>
            <a:cs typeface="Calibri" panose="020F0502020204030204" pitchFamily="34" charset="0"/>
          </a:endParaRPr>
        </a:p>
      </dgm:t>
    </dgm:pt>
    <dgm:pt modelId="{3A232CA0-A02E-4CD2-994C-E8AC6FD31144}">
      <dgm:prSet phldrT="[Text]" custT="1"/>
      <dgm:spPr>
        <a:noFill/>
      </dgm:spPr>
      <dgm:t>
        <a:bodyPr/>
        <a:lstStyle/>
        <a:p>
          <a:r>
            <a:rPr lang="en-CA" sz="1800" b="1">
              <a:solidFill>
                <a:schemeClr val="accent5">
                  <a:lumMod val="50000"/>
                </a:schemeClr>
              </a:solidFill>
              <a:latin typeface="Century Gothic"/>
              <a:cs typeface="Calibri"/>
            </a:rPr>
            <a:t>Volunteer Activities</a:t>
          </a:r>
        </a:p>
      </dgm:t>
    </dgm:pt>
    <dgm:pt modelId="{AD8B555A-C4DA-4561-B69B-0129BF8ADA4A}" type="parTrans" cxnId="{6AF2F882-80E1-471B-B454-F7A6DBDEA7BD}">
      <dgm:prSet/>
      <dgm:spPr/>
      <dgm:t>
        <a:bodyPr/>
        <a:lstStyle/>
        <a:p>
          <a:endParaRPr lang="en-CA" sz="1400">
            <a:latin typeface="Century Gothic" panose="020B0502020202020204" pitchFamily="34" charset="0"/>
            <a:cs typeface="Calibri" panose="020F0502020204030204" pitchFamily="34" charset="0"/>
          </a:endParaRPr>
        </a:p>
      </dgm:t>
    </dgm:pt>
    <dgm:pt modelId="{E499CBF0-CD0B-411B-9FC4-6AA1B5BCE3B7}" type="sibTrans" cxnId="{6AF2F882-80E1-471B-B454-F7A6DBDEA7BD}">
      <dgm:prSet/>
      <dgm:spPr/>
      <dgm:t>
        <a:bodyPr/>
        <a:lstStyle/>
        <a:p>
          <a:endParaRPr lang="en-CA" sz="1400">
            <a:latin typeface="Century Gothic" panose="020B0502020202020204" pitchFamily="34" charset="0"/>
            <a:cs typeface="Calibri" panose="020F0502020204030204" pitchFamily="34" charset="0"/>
          </a:endParaRPr>
        </a:p>
      </dgm:t>
    </dgm:pt>
    <dgm:pt modelId="{F3AD6B9D-5C2D-49E7-B8C5-C99CC9D0DE95}">
      <dgm:prSet phldrT="[Text]" custT="1"/>
      <dgm:spPr>
        <a:noFill/>
      </dgm:spPr>
      <dgm:t>
        <a:bodyPr/>
        <a:lstStyle/>
        <a:p>
          <a:r>
            <a:rPr lang="en-CA" sz="1800" b="1">
              <a:solidFill>
                <a:schemeClr val="accent5">
                  <a:lumMod val="50000"/>
                </a:schemeClr>
              </a:solidFill>
              <a:latin typeface="Century Gothic"/>
              <a:cs typeface="Calibri"/>
            </a:rPr>
            <a:t>Contracts</a:t>
          </a:r>
        </a:p>
      </dgm:t>
    </dgm:pt>
    <dgm:pt modelId="{D0A6AB68-875B-4C6D-B666-F343B7DF64AC}" type="parTrans" cxnId="{80F9014D-6607-461D-9392-14848860535B}">
      <dgm:prSet/>
      <dgm:spPr/>
      <dgm:t>
        <a:bodyPr/>
        <a:lstStyle/>
        <a:p>
          <a:endParaRPr lang="en-CA" sz="1400">
            <a:latin typeface="Century Gothic" panose="020B0502020202020204" pitchFamily="34" charset="0"/>
            <a:cs typeface="Calibri" panose="020F0502020204030204" pitchFamily="34" charset="0"/>
          </a:endParaRPr>
        </a:p>
      </dgm:t>
    </dgm:pt>
    <dgm:pt modelId="{035F127D-7C32-4ACE-B59A-DCEEE2828D46}" type="sibTrans" cxnId="{80F9014D-6607-461D-9392-14848860535B}">
      <dgm:prSet/>
      <dgm:spPr/>
      <dgm:t>
        <a:bodyPr/>
        <a:lstStyle/>
        <a:p>
          <a:endParaRPr lang="en-CA" sz="1400">
            <a:latin typeface="Century Gothic" panose="020B0502020202020204" pitchFamily="34" charset="0"/>
            <a:cs typeface="Calibri" panose="020F0502020204030204" pitchFamily="34" charset="0"/>
          </a:endParaRPr>
        </a:p>
      </dgm:t>
    </dgm:pt>
    <dgm:pt modelId="{0F0F87DC-A6F1-45A5-82EA-1CD506901300}" type="pres">
      <dgm:prSet presAssocID="{C5E83D55-706D-4865-91AF-C6B73AF10673}" presName="rootNode" presStyleCnt="0">
        <dgm:presLayoutVars>
          <dgm:chMax/>
          <dgm:chPref/>
          <dgm:dir/>
          <dgm:animLvl val="lvl"/>
        </dgm:presLayoutVars>
      </dgm:prSet>
      <dgm:spPr/>
    </dgm:pt>
    <dgm:pt modelId="{31E34655-ACC2-47B7-8A84-539C009E799C}" type="pres">
      <dgm:prSet presAssocID="{D134BFA7-2939-404C-82DD-BB48391A1673}" presName="composite" presStyleCnt="0"/>
      <dgm:spPr/>
    </dgm:pt>
    <dgm:pt modelId="{9C07DBC5-82C6-4B8F-9493-D89BCFE62946}" type="pres">
      <dgm:prSet presAssocID="{D134BFA7-2939-404C-82DD-BB48391A1673}" presName="ParentText" presStyleLbl="node1" presStyleIdx="0" presStyleCnt="6" custScaleY="218647">
        <dgm:presLayoutVars>
          <dgm:chMax val="1"/>
          <dgm:chPref val="1"/>
          <dgm:bulletEnabled val="1"/>
        </dgm:presLayoutVars>
      </dgm:prSet>
      <dgm:spPr/>
    </dgm:pt>
    <dgm:pt modelId="{1E9EFA0F-E090-45A1-B351-DD6205CBA5C0}" type="pres">
      <dgm:prSet presAssocID="{D134BFA7-2939-404C-82DD-BB48391A1673}" presName="Image" presStyleLbl="bgImgPlace1" presStyleIdx="0" presStyleCnt="6"/>
      <dgm:spPr>
        <a:blipFill rotWithShape="1">
          <a:blip xmlns:r="http://schemas.openxmlformats.org/officeDocument/2006/relationships" r:embed="rId1">
            <a:duotone>
              <a:schemeClr val="bg2">
                <a:shade val="45000"/>
                <a:satMod val="135000"/>
              </a:schemeClr>
              <a:prstClr val="white"/>
            </a:duotone>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l="-4000" r="-4000"/>
          </a:stretch>
        </a:blipFill>
      </dgm:spPr>
    </dgm:pt>
    <dgm:pt modelId="{4C63E3EE-0D8A-44F4-8402-62476E3D565C}" type="pres">
      <dgm:prSet presAssocID="{D134BFA7-2939-404C-82DD-BB48391A1673}" presName="ChildText" presStyleLbl="fgAcc1" presStyleIdx="0" presStyleCnt="0">
        <dgm:presLayoutVars>
          <dgm:chMax val="0"/>
          <dgm:chPref val="0"/>
          <dgm:bulletEnabled val="1"/>
        </dgm:presLayoutVars>
      </dgm:prSet>
      <dgm:spPr/>
    </dgm:pt>
    <dgm:pt modelId="{F9C5C6E4-C658-47F6-BDB4-1539DA114904}" type="pres">
      <dgm:prSet presAssocID="{04865DF3-56BB-42BF-AD68-F9FC34A22163}" presName="sibTrans" presStyleCnt="0"/>
      <dgm:spPr/>
    </dgm:pt>
    <dgm:pt modelId="{7396CBE4-1F91-46BF-A843-97C84CCF969A}" type="pres">
      <dgm:prSet presAssocID="{3A232CA0-A02E-4CD2-994C-E8AC6FD31144}" presName="composite" presStyleCnt="0"/>
      <dgm:spPr/>
    </dgm:pt>
    <dgm:pt modelId="{5DE9D1BF-89A1-4EC0-B293-4ACA0B2C5457}" type="pres">
      <dgm:prSet presAssocID="{3A232CA0-A02E-4CD2-994C-E8AC6FD31144}" presName="ParentText" presStyleLbl="node1" presStyleIdx="1" presStyleCnt="6" custScaleY="227091">
        <dgm:presLayoutVars>
          <dgm:chMax val="1"/>
          <dgm:chPref val="1"/>
          <dgm:bulletEnabled val="1"/>
        </dgm:presLayoutVars>
      </dgm:prSet>
      <dgm:spPr/>
    </dgm:pt>
    <dgm:pt modelId="{0301C382-BDF7-4540-A4D0-67F42D2E5F0B}" type="pres">
      <dgm:prSet presAssocID="{3A232CA0-A02E-4CD2-994C-E8AC6FD31144}" presName="Image" presStyleLbl="bgImgPlace1" presStyleIdx="1" presStyleCnt="6"/>
      <dgm:spPr>
        <a:blipFill rotWithShape="1">
          <a:blip xmlns:r="http://schemas.openxmlformats.org/officeDocument/2006/relationships" r:embed="rId3">
            <a:duotone>
              <a:schemeClr val="bg2">
                <a:shade val="45000"/>
                <a:satMod val="135000"/>
              </a:schemeClr>
              <a:prstClr val="white"/>
            </a:duotone>
          </a:blip>
          <a:srcRect/>
          <a:stretch>
            <a:fillRect/>
          </a:stretch>
        </a:blipFill>
      </dgm:spPr>
    </dgm:pt>
    <dgm:pt modelId="{74519EA0-54D7-4C4C-8C49-CC20903BF3CE}" type="pres">
      <dgm:prSet presAssocID="{3A232CA0-A02E-4CD2-994C-E8AC6FD31144}" presName="ChildText" presStyleLbl="fgAcc1" presStyleIdx="0" presStyleCnt="0">
        <dgm:presLayoutVars>
          <dgm:chMax val="0"/>
          <dgm:chPref val="0"/>
          <dgm:bulletEnabled val="1"/>
        </dgm:presLayoutVars>
      </dgm:prSet>
      <dgm:spPr/>
    </dgm:pt>
    <dgm:pt modelId="{27ACF197-5029-4AEF-A20D-78CCDF6F3D35}" type="pres">
      <dgm:prSet presAssocID="{E499CBF0-CD0B-411B-9FC4-6AA1B5BCE3B7}" presName="sibTrans" presStyleCnt="0"/>
      <dgm:spPr/>
    </dgm:pt>
    <dgm:pt modelId="{AA9B6A94-DA98-4393-BB76-0A9629F3ED70}" type="pres">
      <dgm:prSet presAssocID="{F3AD6B9D-5C2D-49E7-B8C5-C99CC9D0DE95}" presName="composite" presStyleCnt="0"/>
      <dgm:spPr/>
    </dgm:pt>
    <dgm:pt modelId="{8093129B-CE7C-46DB-88F2-1427EEF8AC4B}" type="pres">
      <dgm:prSet presAssocID="{F3AD6B9D-5C2D-49E7-B8C5-C99CC9D0DE95}" presName="ParentText" presStyleLbl="node1" presStyleIdx="2" presStyleCnt="6" custScaleY="218647">
        <dgm:presLayoutVars>
          <dgm:chMax val="1"/>
          <dgm:chPref val="1"/>
          <dgm:bulletEnabled val="1"/>
        </dgm:presLayoutVars>
      </dgm:prSet>
      <dgm:spPr/>
    </dgm:pt>
    <dgm:pt modelId="{61AB37DD-AD7B-4F28-A178-375A17F16E50}" type="pres">
      <dgm:prSet presAssocID="{F3AD6B9D-5C2D-49E7-B8C5-C99CC9D0DE95}" presName="Image" presStyleLbl="bgImgPlace1" presStyleIdx="2" presStyleCnt="6"/>
      <dgm:spPr>
        <a:blipFill rotWithShape="1">
          <a:blip xmlns:r="http://schemas.openxmlformats.org/officeDocument/2006/relationships" r:embed="rId4">
            <a:duotone>
              <a:schemeClr val="bg2">
                <a:shade val="45000"/>
                <a:satMod val="135000"/>
              </a:schemeClr>
              <a:prstClr val="white"/>
            </a:duotone>
          </a:blip>
          <a:srcRect/>
          <a:stretch>
            <a:fillRect/>
          </a:stretch>
        </a:blipFill>
      </dgm:spPr>
    </dgm:pt>
    <dgm:pt modelId="{1CF0D694-2B00-4869-B657-65C0FC6D72B2}" type="pres">
      <dgm:prSet presAssocID="{F3AD6B9D-5C2D-49E7-B8C5-C99CC9D0DE95}" presName="ChildText" presStyleLbl="fgAcc1" presStyleIdx="0" presStyleCnt="0">
        <dgm:presLayoutVars>
          <dgm:chMax val="0"/>
          <dgm:chPref val="0"/>
          <dgm:bulletEnabled val="1"/>
        </dgm:presLayoutVars>
      </dgm:prSet>
      <dgm:spPr/>
    </dgm:pt>
    <dgm:pt modelId="{E62A4107-F254-4864-A111-BEDC99818BE9}" type="pres">
      <dgm:prSet presAssocID="{035F127D-7C32-4ACE-B59A-DCEEE2828D46}" presName="sibTrans" presStyleCnt="0"/>
      <dgm:spPr/>
    </dgm:pt>
    <dgm:pt modelId="{CC9E0C8B-6332-4D0C-A6DA-5617F3DDCD5E}" type="pres">
      <dgm:prSet presAssocID="{00E9DD0F-BEF2-4C25-AB49-30D8ABD50667}" presName="composite" presStyleCnt="0"/>
      <dgm:spPr/>
    </dgm:pt>
    <dgm:pt modelId="{447D3129-49DD-45CB-BD2A-7B6E9FBF307E}" type="pres">
      <dgm:prSet presAssocID="{00E9DD0F-BEF2-4C25-AB49-30D8ABD50667}" presName="ParentText" presStyleLbl="node1" presStyleIdx="3" presStyleCnt="6" custScaleX="117862" custScaleY="202607">
        <dgm:presLayoutVars>
          <dgm:chMax val="1"/>
          <dgm:chPref val="1"/>
          <dgm:bulletEnabled val="1"/>
        </dgm:presLayoutVars>
      </dgm:prSet>
      <dgm:spPr/>
    </dgm:pt>
    <dgm:pt modelId="{80FD4893-CCBE-4C0A-A0C0-760B8D036128}" type="pres">
      <dgm:prSet presAssocID="{00E9DD0F-BEF2-4C25-AB49-30D8ABD50667}" presName="Image" presStyleLbl="bgImgPlace1" presStyleIdx="3" presStyleCnt="6"/>
      <dgm:spPr>
        <a:blipFill rotWithShape="1">
          <a:blip xmlns:r="http://schemas.openxmlformats.org/officeDocument/2006/relationships" r:embed="rId5">
            <a:duotone>
              <a:schemeClr val="bg2">
                <a:shade val="45000"/>
                <a:satMod val="135000"/>
              </a:schemeClr>
              <a:prstClr val="white"/>
            </a:duotone>
          </a:blip>
          <a:srcRect/>
          <a:stretch>
            <a:fillRect l="-16000" r="-16000"/>
          </a:stretch>
        </a:blipFill>
      </dgm:spPr>
    </dgm:pt>
    <dgm:pt modelId="{194041B2-EE24-4055-BB06-E7C8FED14771}" type="pres">
      <dgm:prSet presAssocID="{00E9DD0F-BEF2-4C25-AB49-30D8ABD50667}" presName="ChildText" presStyleLbl="fgAcc1" presStyleIdx="0" presStyleCnt="0">
        <dgm:presLayoutVars>
          <dgm:chMax val="0"/>
          <dgm:chPref val="0"/>
          <dgm:bulletEnabled val="1"/>
        </dgm:presLayoutVars>
      </dgm:prSet>
      <dgm:spPr/>
    </dgm:pt>
    <dgm:pt modelId="{F1DFAE19-577E-4A21-9E07-1046A18B21AD}" type="pres">
      <dgm:prSet presAssocID="{AE646BAB-2A38-439A-8CBC-7EBE1F191068}" presName="sibTrans" presStyleCnt="0"/>
      <dgm:spPr/>
    </dgm:pt>
    <dgm:pt modelId="{003C56AA-E480-4483-8208-54C77EDDDDB8}" type="pres">
      <dgm:prSet presAssocID="{1CE02703-0F99-4B89-B1EC-86EFAA6B0786}" presName="composite" presStyleCnt="0"/>
      <dgm:spPr/>
    </dgm:pt>
    <dgm:pt modelId="{4DAF1115-CBF8-4FB9-A889-80CC3F3D9843}" type="pres">
      <dgm:prSet presAssocID="{1CE02703-0F99-4B89-B1EC-86EFAA6B0786}" presName="ParentText" presStyleLbl="node1" presStyleIdx="4" presStyleCnt="6" custScaleY="208377">
        <dgm:presLayoutVars>
          <dgm:chMax val="1"/>
          <dgm:chPref val="1"/>
          <dgm:bulletEnabled val="1"/>
        </dgm:presLayoutVars>
      </dgm:prSet>
      <dgm:spPr/>
    </dgm:pt>
    <dgm:pt modelId="{0BE7F2CE-4FE6-46BE-9920-2ACA2D7AD7D9}" type="pres">
      <dgm:prSet presAssocID="{1CE02703-0F99-4B89-B1EC-86EFAA6B0786}" presName="Image" presStyleLbl="bgImgPlace1" presStyleIdx="4" presStyleCnt="6"/>
      <dgm:spPr>
        <a:blipFill rotWithShape="1">
          <a:blip xmlns:r="http://schemas.openxmlformats.org/officeDocument/2006/relationships" r:embed="rId6"/>
          <a:srcRect/>
          <a:stretch>
            <a:fillRect l="-7000" r="-7000"/>
          </a:stretch>
        </a:blipFill>
      </dgm:spPr>
    </dgm:pt>
    <dgm:pt modelId="{383DF750-D3EF-4419-AFC8-72DC161914DA}" type="pres">
      <dgm:prSet presAssocID="{1CE02703-0F99-4B89-B1EC-86EFAA6B0786}" presName="ChildText" presStyleLbl="fgAcc1" presStyleIdx="0" presStyleCnt="0">
        <dgm:presLayoutVars>
          <dgm:chMax val="0"/>
          <dgm:chPref val="0"/>
          <dgm:bulletEnabled val="1"/>
        </dgm:presLayoutVars>
      </dgm:prSet>
      <dgm:spPr/>
    </dgm:pt>
    <dgm:pt modelId="{ED49DD47-922B-4750-B984-4157945DF88D}" type="pres">
      <dgm:prSet presAssocID="{2AC8D7A0-B690-4E7C-826A-2870C6A234F4}" presName="sibTrans" presStyleCnt="0"/>
      <dgm:spPr/>
    </dgm:pt>
    <dgm:pt modelId="{5DED849B-E384-486E-BA54-8209944E8257}" type="pres">
      <dgm:prSet presAssocID="{C9FEFAC3-A957-4D0E-9AF0-5A8FA2402F2C}" presName="composite" presStyleCnt="0"/>
      <dgm:spPr/>
    </dgm:pt>
    <dgm:pt modelId="{CDBB9B64-BABF-4FF7-B047-967DFDA244F2}" type="pres">
      <dgm:prSet presAssocID="{C9FEFAC3-A957-4D0E-9AF0-5A8FA2402F2C}" presName="ParentText" presStyleLbl="node1" presStyleIdx="5" presStyleCnt="6" custScaleY="183945">
        <dgm:presLayoutVars>
          <dgm:chMax val="1"/>
          <dgm:chPref val="1"/>
          <dgm:bulletEnabled val="1"/>
        </dgm:presLayoutVars>
      </dgm:prSet>
      <dgm:spPr/>
    </dgm:pt>
    <dgm:pt modelId="{C1B2359E-BD5E-40E7-8B4C-E4447651507F}" type="pres">
      <dgm:prSet presAssocID="{C9FEFAC3-A957-4D0E-9AF0-5A8FA2402F2C}" presName="Image" presStyleLbl="bgImgPlace1" presStyleIdx="5" presStyleCnt="6"/>
      <dgm:spPr>
        <a:blipFill rotWithShape="1">
          <a:blip xmlns:r="http://schemas.openxmlformats.org/officeDocument/2006/relationships" r:embed="rId7"/>
          <a:srcRect/>
          <a:stretch>
            <a:fillRect l="-7000" r="-7000"/>
          </a:stretch>
        </a:blipFill>
      </dgm:spPr>
    </dgm:pt>
    <dgm:pt modelId="{71959704-0FEC-44B8-82B4-BE6A5CDB5213}" type="pres">
      <dgm:prSet presAssocID="{C9FEFAC3-A957-4D0E-9AF0-5A8FA2402F2C}" presName="ChildText" presStyleLbl="fgAcc1" presStyleIdx="0" presStyleCnt="0">
        <dgm:presLayoutVars>
          <dgm:chMax val="0"/>
          <dgm:chPref val="0"/>
          <dgm:bulletEnabled val="1"/>
        </dgm:presLayoutVars>
      </dgm:prSet>
      <dgm:spPr/>
    </dgm:pt>
  </dgm:ptLst>
  <dgm:cxnLst>
    <dgm:cxn modelId="{9377D223-345B-4FB2-BFBD-67894370CBC2}" type="presOf" srcId="{F3AD6B9D-5C2D-49E7-B8C5-C99CC9D0DE95}" destId="{8093129B-CE7C-46DB-88F2-1427EEF8AC4B}" srcOrd="0" destOrd="0" presId="urn:microsoft.com/office/officeart/2008/layout/TitledPictureBlocks"/>
    <dgm:cxn modelId="{28772E39-9474-4FCC-B5BE-8956FFFDBCAE}" type="presOf" srcId="{C9FEFAC3-A957-4D0E-9AF0-5A8FA2402F2C}" destId="{CDBB9B64-BABF-4FF7-B047-967DFDA244F2}" srcOrd="0" destOrd="0" presId="urn:microsoft.com/office/officeart/2008/layout/TitledPictureBlocks"/>
    <dgm:cxn modelId="{AE27CA5B-A20A-4EFD-89F0-21F01F60C064}" type="presOf" srcId="{3A232CA0-A02E-4CD2-994C-E8AC6FD31144}" destId="{5DE9D1BF-89A1-4EC0-B293-4ACA0B2C5457}" srcOrd="0" destOrd="0" presId="urn:microsoft.com/office/officeart/2008/layout/TitledPictureBlocks"/>
    <dgm:cxn modelId="{2C6F755C-6B41-4528-8088-7882132FA6EF}" type="presOf" srcId="{D134BFA7-2939-404C-82DD-BB48391A1673}" destId="{9C07DBC5-82C6-4B8F-9493-D89BCFE62946}" srcOrd="0" destOrd="0" presId="urn:microsoft.com/office/officeart/2008/layout/TitledPictureBlocks"/>
    <dgm:cxn modelId="{DC0C2443-13D8-405E-9C41-F223F1EA749A}" type="presOf" srcId="{1CE02703-0F99-4B89-B1EC-86EFAA6B0786}" destId="{4DAF1115-CBF8-4FB9-A889-80CC3F3D9843}" srcOrd="0" destOrd="0" presId="urn:microsoft.com/office/officeart/2008/layout/TitledPictureBlocks"/>
    <dgm:cxn modelId="{80F9014D-6607-461D-9392-14848860535B}" srcId="{C5E83D55-706D-4865-91AF-C6B73AF10673}" destId="{F3AD6B9D-5C2D-49E7-B8C5-C99CC9D0DE95}" srcOrd="2" destOrd="0" parTransId="{D0A6AB68-875B-4C6D-B666-F343B7DF64AC}" sibTransId="{035F127D-7C32-4ACE-B59A-DCEEE2828D46}"/>
    <dgm:cxn modelId="{4E5DBC56-5591-4C95-AF8E-AE13120D6E84}" srcId="{C5E83D55-706D-4865-91AF-C6B73AF10673}" destId="{D134BFA7-2939-404C-82DD-BB48391A1673}" srcOrd="0" destOrd="0" parTransId="{98364B56-4CAF-4BF9-8B6E-8A2B909B6500}" sibTransId="{04865DF3-56BB-42BF-AD68-F9FC34A22163}"/>
    <dgm:cxn modelId="{861E9C7D-BBA2-44D6-A00E-FA74C6D5684B}" type="presOf" srcId="{C5E83D55-706D-4865-91AF-C6B73AF10673}" destId="{0F0F87DC-A6F1-45A5-82EA-1CD506901300}" srcOrd="0" destOrd="0" presId="urn:microsoft.com/office/officeart/2008/layout/TitledPictureBlocks"/>
    <dgm:cxn modelId="{6AF2F882-80E1-471B-B454-F7A6DBDEA7BD}" srcId="{C5E83D55-706D-4865-91AF-C6B73AF10673}" destId="{3A232CA0-A02E-4CD2-994C-E8AC6FD31144}" srcOrd="1" destOrd="0" parTransId="{AD8B555A-C4DA-4561-B69B-0129BF8ADA4A}" sibTransId="{E499CBF0-CD0B-411B-9FC4-6AA1B5BCE3B7}"/>
    <dgm:cxn modelId="{C4F82485-17F2-466D-985E-933F3A9E0B69}" srcId="{C5E83D55-706D-4865-91AF-C6B73AF10673}" destId="{C9FEFAC3-A957-4D0E-9AF0-5A8FA2402F2C}" srcOrd="5" destOrd="0" parTransId="{852FB5AD-AD96-4344-A48E-25240C35EF22}" sibTransId="{8359D93F-CF36-4603-A3EA-FCD613AFF5C8}"/>
    <dgm:cxn modelId="{5FD63191-DF1A-4B41-9E90-189410293107}" srcId="{C5E83D55-706D-4865-91AF-C6B73AF10673}" destId="{00E9DD0F-BEF2-4C25-AB49-30D8ABD50667}" srcOrd="3" destOrd="0" parTransId="{5AFEF399-3249-4202-A00C-263A5B6017F9}" sibTransId="{AE646BAB-2A38-439A-8CBC-7EBE1F191068}"/>
    <dgm:cxn modelId="{981FEDA3-22A3-4B8F-A5B0-32FAD3A64E58}" srcId="{C5E83D55-706D-4865-91AF-C6B73AF10673}" destId="{1CE02703-0F99-4B89-B1EC-86EFAA6B0786}" srcOrd="4" destOrd="0" parTransId="{CC54D752-D0DE-4727-B0D5-E4DB395E769A}" sibTransId="{2AC8D7A0-B690-4E7C-826A-2870C6A234F4}"/>
    <dgm:cxn modelId="{215F29F0-F303-4A7D-A551-70AF10734D43}" type="presOf" srcId="{00E9DD0F-BEF2-4C25-AB49-30D8ABD50667}" destId="{447D3129-49DD-45CB-BD2A-7B6E9FBF307E}" srcOrd="0" destOrd="0" presId="urn:microsoft.com/office/officeart/2008/layout/TitledPictureBlocks"/>
    <dgm:cxn modelId="{02B37C01-84DC-456A-A9A2-E091E28A2142}" type="presParOf" srcId="{0F0F87DC-A6F1-45A5-82EA-1CD506901300}" destId="{31E34655-ACC2-47B7-8A84-539C009E799C}" srcOrd="0" destOrd="0" presId="urn:microsoft.com/office/officeart/2008/layout/TitledPictureBlocks"/>
    <dgm:cxn modelId="{BE7F8FD6-0892-4F4C-9144-BF606E6D7F6C}" type="presParOf" srcId="{31E34655-ACC2-47B7-8A84-539C009E799C}" destId="{9C07DBC5-82C6-4B8F-9493-D89BCFE62946}" srcOrd="0" destOrd="0" presId="urn:microsoft.com/office/officeart/2008/layout/TitledPictureBlocks"/>
    <dgm:cxn modelId="{DD7F95AA-42C1-426E-8CA9-5D9B444CC2F5}" type="presParOf" srcId="{31E34655-ACC2-47B7-8A84-539C009E799C}" destId="{1E9EFA0F-E090-45A1-B351-DD6205CBA5C0}" srcOrd="1" destOrd="0" presId="urn:microsoft.com/office/officeart/2008/layout/TitledPictureBlocks"/>
    <dgm:cxn modelId="{352F3B01-E14A-4C08-BCF9-EC415E850DEC}" type="presParOf" srcId="{31E34655-ACC2-47B7-8A84-539C009E799C}" destId="{4C63E3EE-0D8A-44F4-8402-62476E3D565C}" srcOrd="2" destOrd="0" presId="urn:microsoft.com/office/officeart/2008/layout/TitledPictureBlocks"/>
    <dgm:cxn modelId="{15DD7CED-99A2-415E-86EA-B4608B2D6A76}" type="presParOf" srcId="{0F0F87DC-A6F1-45A5-82EA-1CD506901300}" destId="{F9C5C6E4-C658-47F6-BDB4-1539DA114904}" srcOrd="1" destOrd="0" presId="urn:microsoft.com/office/officeart/2008/layout/TitledPictureBlocks"/>
    <dgm:cxn modelId="{2EC6DF1D-A9B8-4D68-9442-5AECC851B96A}" type="presParOf" srcId="{0F0F87DC-A6F1-45A5-82EA-1CD506901300}" destId="{7396CBE4-1F91-46BF-A843-97C84CCF969A}" srcOrd="2" destOrd="0" presId="urn:microsoft.com/office/officeart/2008/layout/TitledPictureBlocks"/>
    <dgm:cxn modelId="{4CEB7392-99BC-48E4-B976-9245605F3F55}" type="presParOf" srcId="{7396CBE4-1F91-46BF-A843-97C84CCF969A}" destId="{5DE9D1BF-89A1-4EC0-B293-4ACA0B2C5457}" srcOrd="0" destOrd="0" presId="urn:microsoft.com/office/officeart/2008/layout/TitledPictureBlocks"/>
    <dgm:cxn modelId="{1E2CDC5A-7B65-46A7-994B-7A0435D5C9EA}" type="presParOf" srcId="{7396CBE4-1F91-46BF-A843-97C84CCF969A}" destId="{0301C382-BDF7-4540-A4D0-67F42D2E5F0B}" srcOrd="1" destOrd="0" presId="urn:microsoft.com/office/officeart/2008/layout/TitledPictureBlocks"/>
    <dgm:cxn modelId="{8ACF55F0-767A-486B-B9A5-D3A2C271CDDD}" type="presParOf" srcId="{7396CBE4-1F91-46BF-A843-97C84CCF969A}" destId="{74519EA0-54D7-4C4C-8C49-CC20903BF3CE}" srcOrd="2" destOrd="0" presId="urn:microsoft.com/office/officeart/2008/layout/TitledPictureBlocks"/>
    <dgm:cxn modelId="{337C0B99-762E-420C-B565-E41D34DA1399}" type="presParOf" srcId="{0F0F87DC-A6F1-45A5-82EA-1CD506901300}" destId="{27ACF197-5029-4AEF-A20D-78CCDF6F3D35}" srcOrd="3" destOrd="0" presId="urn:microsoft.com/office/officeart/2008/layout/TitledPictureBlocks"/>
    <dgm:cxn modelId="{AE49F1FE-6DC2-4A3F-B601-749F1C882A04}" type="presParOf" srcId="{0F0F87DC-A6F1-45A5-82EA-1CD506901300}" destId="{AA9B6A94-DA98-4393-BB76-0A9629F3ED70}" srcOrd="4" destOrd="0" presId="urn:microsoft.com/office/officeart/2008/layout/TitledPictureBlocks"/>
    <dgm:cxn modelId="{BE4742B0-C496-4C07-AFE3-642D6B6BD207}" type="presParOf" srcId="{AA9B6A94-DA98-4393-BB76-0A9629F3ED70}" destId="{8093129B-CE7C-46DB-88F2-1427EEF8AC4B}" srcOrd="0" destOrd="0" presId="urn:microsoft.com/office/officeart/2008/layout/TitledPictureBlocks"/>
    <dgm:cxn modelId="{8849F8B3-15AC-444E-B223-D6BBC7C8D525}" type="presParOf" srcId="{AA9B6A94-DA98-4393-BB76-0A9629F3ED70}" destId="{61AB37DD-AD7B-4F28-A178-375A17F16E50}" srcOrd="1" destOrd="0" presId="urn:microsoft.com/office/officeart/2008/layout/TitledPictureBlocks"/>
    <dgm:cxn modelId="{298540F7-CD1D-48E0-8392-76FAD1C4E866}" type="presParOf" srcId="{AA9B6A94-DA98-4393-BB76-0A9629F3ED70}" destId="{1CF0D694-2B00-4869-B657-65C0FC6D72B2}" srcOrd="2" destOrd="0" presId="urn:microsoft.com/office/officeart/2008/layout/TitledPictureBlocks"/>
    <dgm:cxn modelId="{909F13F1-EB94-40CD-BBAA-5FE248F90799}" type="presParOf" srcId="{0F0F87DC-A6F1-45A5-82EA-1CD506901300}" destId="{E62A4107-F254-4864-A111-BEDC99818BE9}" srcOrd="5" destOrd="0" presId="urn:microsoft.com/office/officeart/2008/layout/TitledPictureBlocks"/>
    <dgm:cxn modelId="{5846A038-9F90-49CA-A13C-22EDEDBFE9C0}" type="presParOf" srcId="{0F0F87DC-A6F1-45A5-82EA-1CD506901300}" destId="{CC9E0C8B-6332-4D0C-A6DA-5617F3DDCD5E}" srcOrd="6" destOrd="0" presId="urn:microsoft.com/office/officeart/2008/layout/TitledPictureBlocks"/>
    <dgm:cxn modelId="{545071C1-DF4C-445F-91F4-A9F78BFC9A6C}" type="presParOf" srcId="{CC9E0C8B-6332-4D0C-A6DA-5617F3DDCD5E}" destId="{447D3129-49DD-45CB-BD2A-7B6E9FBF307E}" srcOrd="0" destOrd="0" presId="urn:microsoft.com/office/officeart/2008/layout/TitledPictureBlocks"/>
    <dgm:cxn modelId="{B2FB6C68-62B8-43BD-B83B-ECB231662F04}" type="presParOf" srcId="{CC9E0C8B-6332-4D0C-A6DA-5617F3DDCD5E}" destId="{80FD4893-CCBE-4C0A-A0C0-760B8D036128}" srcOrd="1" destOrd="0" presId="urn:microsoft.com/office/officeart/2008/layout/TitledPictureBlocks"/>
    <dgm:cxn modelId="{F47F8435-8798-4ADF-88F6-55765E5F061A}" type="presParOf" srcId="{CC9E0C8B-6332-4D0C-A6DA-5617F3DDCD5E}" destId="{194041B2-EE24-4055-BB06-E7C8FED14771}" srcOrd="2" destOrd="0" presId="urn:microsoft.com/office/officeart/2008/layout/TitledPictureBlocks"/>
    <dgm:cxn modelId="{F14EAEAC-D249-4522-B986-758273FC743D}" type="presParOf" srcId="{0F0F87DC-A6F1-45A5-82EA-1CD506901300}" destId="{F1DFAE19-577E-4A21-9E07-1046A18B21AD}" srcOrd="7" destOrd="0" presId="urn:microsoft.com/office/officeart/2008/layout/TitledPictureBlocks"/>
    <dgm:cxn modelId="{56850C95-7631-4334-8E0B-23F3CD2C3FA8}" type="presParOf" srcId="{0F0F87DC-A6F1-45A5-82EA-1CD506901300}" destId="{003C56AA-E480-4483-8208-54C77EDDDDB8}" srcOrd="8" destOrd="0" presId="urn:microsoft.com/office/officeart/2008/layout/TitledPictureBlocks"/>
    <dgm:cxn modelId="{BD4B7DE4-55E0-4993-9BBA-A8D08B9E3D60}" type="presParOf" srcId="{003C56AA-E480-4483-8208-54C77EDDDDB8}" destId="{4DAF1115-CBF8-4FB9-A889-80CC3F3D9843}" srcOrd="0" destOrd="0" presId="urn:microsoft.com/office/officeart/2008/layout/TitledPictureBlocks"/>
    <dgm:cxn modelId="{EC0A0928-B220-4E30-9BB7-E2C52232DFB8}" type="presParOf" srcId="{003C56AA-E480-4483-8208-54C77EDDDDB8}" destId="{0BE7F2CE-4FE6-46BE-9920-2ACA2D7AD7D9}" srcOrd="1" destOrd="0" presId="urn:microsoft.com/office/officeart/2008/layout/TitledPictureBlocks"/>
    <dgm:cxn modelId="{A7FD0BD1-3E55-450B-B310-748C5334B293}" type="presParOf" srcId="{003C56AA-E480-4483-8208-54C77EDDDDB8}" destId="{383DF750-D3EF-4419-AFC8-72DC161914DA}" srcOrd="2" destOrd="0" presId="urn:microsoft.com/office/officeart/2008/layout/TitledPictureBlocks"/>
    <dgm:cxn modelId="{E84665A8-9C69-43A5-BFA9-95AB63A73BE8}" type="presParOf" srcId="{0F0F87DC-A6F1-45A5-82EA-1CD506901300}" destId="{ED49DD47-922B-4750-B984-4157945DF88D}" srcOrd="9" destOrd="0" presId="urn:microsoft.com/office/officeart/2008/layout/TitledPictureBlocks"/>
    <dgm:cxn modelId="{4322E629-3C40-44CB-A62F-1A6A884F11FA}" type="presParOf" srcId="{0F0F87DC-A6F1-45A5-82EA-1CD506901300}" destId="{5DED849B-E384-486E-BA54-8209944E8257}" srcOrd="10" destOrd="0" presId="urn:microsoft.com/office/officeart/2008/layout/TitledPictureBlocks"/>
    <dgm:cxn modelId="{A8C3D18F-F84A-4841-930B-93B76C03C7F1}" type="presParOf" srcId="{5DED849B-E384-486E-BA54-8209944E8257}" destId="{CDBB9B64-BABF-4FF7-B047-967DFDA244F2}" srcOrd="0" destOrd="0" presId="urn:microsoft.com/office/officeart/2008/layout/TitledPictureBlocks"/>
    <dgm:cxn modelId="{F863D9B3-6C41-4806-AC3B-27237BCDE3F2}" type="presParOf" srcId="{5DED849B-E384-486E-BA54-8209944E8257}" destId="{C1B2359E-BD5E-40E7-8B4C-E4447651507F}" srcOrd="1" destOrd="0" presId="urn:microsoft.com/office/officeart/2008/layout/TitledPictureBlocks"/>
    <dgm:cxn modelId="{374FF9B4-F307-40EF-89D5-C118AA31631C}" type="presParOf" srcId="{5DED849B-E384-486E-BA54-8209944E8257}" destId="{71959704-0FEC-44B8-82B4-BE6A5CDB5213}" srcOrd="2" destOrd="0" presId="urn:microsoft.com/office/officeart/2008/layout/TitledPictureBlock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6078441D-9C14-4C92-B819-9AD2D6BD6FD9}" type="doc">
      <dgm:prSet loTypeId="urn:microsoft.com/office/officeart/2005/8/layout/vList5" loCatId="list" qsTypeId="urn:microsoft.com/office/officeart/2005/8/quickstyle/simple1" qsCatId="simple" csTypeId="urn:microsoft.com/office/officeart/2005/8/colors/accent0_3" csCatId="mainScheme" phldr="1"/>
      <dgm:spPr/>
      <dgm:t>
        <a:bodyPr/>
        <a:lstStyle/>
        <a:p>
          <a:endParaRPr lang="en-CA"/>
        </a:p>
      </dgm:t>
    </dgm:pt>
    <dgm:pt modelId="{A249891E-F9C6-4C39-8975-C67A87DE7AD6}">
      <dgm:prSet phldrT="[Text]"/>
      <dgm:spPr>
        <a:ln>
          <a:noFill/>
        </a:ln>
      </dgm:spPr>
      <dgm:t>
        <a:bodyPr/>
        <a:lstStyle/>
        <a:p>
          <a:r>
            <a:rPr lang="en-US"/>
            <a:t>National OHS Section</a:t>
          </a:r>
          <a:endParaRPr lang="en-CA"/>
        </a:p>
      </dgm:t>
    </dgm:pt>
    <dgm:pt modelId="{3379B318-17F2-4AC1-81ED-919200145A4D}" type="parTrans" cxnId="{A2C52AF0-C005-49FA-9116-E06B20D53B80}">
      <dgm:prSet/>
      <dgm:spPr/>
      <dgm:t>
        <a:bodyPr/>
        <a:lstStyle/>
        <a:p>
          <a:endParaRPr lang="en-CA"/>
        </a:p>
      </dgm:t>
    </dgm:pt>
    <dgm:pt modelId="{A6E8D4EB-CE9C-4F94-9F7B-D6DEC61BE02A}" type="sibTrans" cxnId="{A2C52AF0-C005-49FA-9116-E06B20D53B80}">
      <dgm:prSet/>
      <dgm:spPr/>
      <dgm:t>
        <a:bodyPr/>
        <a:lstStyle/>
        <a:p>
          <a:endParaRPr lang="en-CA"/>
        </a:p>
      </dgm:t>
    </dgm:pt>
    <dgm:pt modelId="{E49D1D31-B9EA-431C-869B-98232C51EFA0}">
      <dgm:prSet phldrT="[Text]"/>
      <dgm:spPr>
        <a:ln>
          <a:noFill/>
        </a:ln>
      </dgm:spPr>
      <dgm:t>
        <a:bodyPr/>
        <a:lstStyle/>
        <a:p>
          <a:r>
            <a:rPr lang="en-CA"/>
            <a:t>National Health and Safety Policy Committee</a:t>
          </a:r>
        </a:p>
      </dgm:t>
    </dgm:pt>
    <dgm:pt modelId="{C8122746-98EB-4663-B9D9-128C1D885EB1}" type="parTrans" cxnId="{AECA08C8-0707-4635-BFE0-F9ABFB23340E}">
      <dgm:prSet/>
      <dgm:spPr/>
      <dgm:t>
        <a:bodyPr/>
        <a:lstStyle/>
        <a:p>
          <a:endParaRPr lang="en-CA"/>
        </a:p>
      </dgm:t>
    </dgm:pt>
    <dgm:pt modelId="{464B8E5A-BFE3-4E21-A054-38E90786444F}" type="sibTrans" cxnId="{AECA08C8-0707-4635-BFE0-F9ABFB23340E}">
      <dgm:prSet/>
      <dgm:spPr/>
      <dgm:t>
        <a:bodyPr/>
        <a:lstStyle/>
        <a:p>
          <a:endParaRPr lang="en-CA"/>
        </a:p>
      </dgm:t>
    </dgm:pt>
    <dgm:pt modelId="{60674C3C-705A-44F4-983E-994317DC3272}">
      <dgm:prSet/>
      <dgm:spPr>
        <a:solidFill>
          <a:srgbClr val="FFE9C9">
            <a:alpha val="90000"/>
          </a:srgbClr>
        </a:solidFill>
      </dgm:spPr>
      <dgm:t>
        <a:bodyPr/>
        <a:lstStyle/>
        <a:p>
          <a:r>
            <a:rPr lang="en-US"/>
            <a:t>Policy development </a:t>
          </a:r>
        </a:p>
      </dgm:t>
    </dgm:pt>
    <dgm:pt modelId="{C468E8E4-F94D-4059-83C8-30A177F60D12}" type="parTrans" cxnId="{0CB0EA22-91DB-4CDE-B21B-B0C6DE48A396}">
      <dgm:prSet/>
      <dgm:spPr/>
      <dgm:t>
        <a:bodyPr/>
        <a:lstStyle/>
        <a:p>
          <a:endParaRPr lang="en-CA"/>
        </a:p>
      </dgm:t>
    </dgm:pt>
    <dgm:pt modelId="{6ED26B62-03AF-46C2-85F9-435672D2AA66}" type="sibTrans" cxnId="{0CB0EA22-91DB-4CDE-B21B-B0C6DE48A396}">
      <dgm:prSet/>
      <dgm:spPr/>
      <dgm:t>
        <a:bodyPr/>
        <a:lstStyle/>
        <a:p>
          <a:endParaRPr lang="en-CA"/>
        </a:p>
      </dgm:t>
    </dgm:pt>
    <dgm:pt modelId="{1575F80B-1C89-4F68-B1F3-5AADC56205E7}">
      <dgm:prSet/>
      <dgm:spPr>
        <a:solidFill>
          <a:srgbClr val="FFE9C9">
            <a:alpha val="90000"/>
          </a:srgbClr>
        </a:solidFill>
      </dgm:spPr>
      <dgm:t>
        <a:bodyPr/>
        <a:lstStyle/>
        <a:p>
          <a:r>
            <a:rPr lang="en-US"/>
            <a:t>National monitoring and reporting</a:t>
          </a:r>
        </a:p>
      </dgm:t>
    </dgm:pt>
    <dgm:pt modelId="{9824DE9E-FB45-4122-A071-3FEAEF6EC240}" type="parTrans" cxnId="{2B732C58-8E30-4D64-9877-23EEC829791C}">
      <dgm:prSet/>
      <dgm:spPr/>
      <dgm:t>
        <a:bodyPr/>
        <a:lstStyle/>
        <a:p>
          <a:endParaRPr lang="en-CA"/>
        </a:p>
      </dgm:t>
    </dgm:pt>
    <dgm:pt modelId="{BDFC12AB-5DD4-47ED-A5F8-EF74FCC5F6C9}" type="sibTrans" cxnId="{2B732C58-8E30-4D64-9877-23EEC829791C}">
      <dgm:prSet/>
      <dgm:spPr/>
      <dgm:t>
        <a:bodyPr/>
        <a:lstStyle/>
        <a:p>
          <a:endParaRPr lang="en-CA"/>
        </a:p>
      </dgm:t>
    </dgm:pt>
    <dgm:pt modelId="{E66EF287-6D7C-4F12-8C48-D1C220419379}">
      <dgm:prSet/>
      <dgm:spPr>
        <a:solidFill>
          <a:srgbClr val="FFE9C9">
            <a:alpha val="90000"/>
          </a:srgbClr>
        </a:solidFill>
      </dgm:spPr>
      <dgm:t>
        <a:bodyPr/>
        <a:lstStyle/>
        <a:p>
          <a:r>
            <a:rPr lang="en-US"/>
            <a:t>Manage NHSPC</a:t>
          </a:r>
        </a:p>
      </dgm:t>
    </dgm:pt>
    <dgm:pt modelId="{48585762-759A-4FAF-A7A6-8746A5160932}" type="parTrans" cxnId="{B9B07977-C7EC-43BF-86EB-015A8C473D4B}">
      <dgm:prSet/>
      <dgm:spPr/>
      <dgm:t>
        <a:bodyPr/>
        <a:lstStyle/>
        <a:p>
          <a:endParaRPr lang="en-CA"/>
        </a:p>
      </dgm:t>
    </dgm:pt>
    <dgm:pt modelId="{70C85C33-95B8-4ECA-8D8F-B1A975798EF2}" type="sibTrans" cxnId="{B9B07977-C7EC-43BF-86EB-015A8C473D4B}">
      <dgm:prSet/>
      <dgm:spPr/>
      <dgm:t>
        <a:bodyPr/>
        <a:lstStyle/>
        <a:p>
          <a:endParaRPr lang="en-CA"/>
        </a:p>
      </dgm:t>
    </dgm:pt>
    <dgm:pt modelId="{1F9152CF-952C-4C60-AB2A-DE52AF9536A2}">
      <dgm:prSet/>
      <dgm:spPr>
        <a:solidFill>
          <a:srgbClr val="FFE9C9">
            <a:alpha val="90000"/>
          </a:srgbClr>
        </a:solidFill>
      </dgm:spPr>
      <dgm:t>
        <a:bodyPr/>
        <a:lstStyle/>
        <a:p>
          <a:r>
            <a:rPr lang="en-CA"/>
            <a:t>Consultation forum for employer and employee representatives to meet, exchange information, discuss and consider national OHS issues within the CRA</a:t>
          </a:r>
          <a:endParaRPr lang="en-US"/>
        </a:p>
      </dgm:t>
    </dgm:pt>
    <dgm:pt modelId="{7101491A-05A5-4B81-A067-09D0442101CE}" type="parTrans" cxnId="{EC071CAD-A3BE-44AC-9AE2-70B19014C723}">
      <dgm:prSet/>
      <dgm:spPr/>
      <dgm:t>
        <a:bodyPr/>
        <a:lstStyle/>
        <a:p>
          <a:endParaRPr lang="en-CA"/>
        </a:p>
      </dgm:t>
    </dgm:pt>
    <dgm:pt modelId="{57399E5C-4E39-44EC-BA65-9040390D6435}" type="sibTrans" cxnId="{EC071CAD-A3BE-44AC-9AE2-70B19014C723}">
      <dgm:prSet/>
      <dgm:spPr/>
      <dgm:t>
        <a:bodyPr/>
        <a:lstStyle/>
        <a:p>
          <a:endParaRPr lang="en-CA"/>
        </a:p>
      </dgm:t>
    </dgm:pt>
    <dgm:pt modelId="{4D3208DB-7CA4-44BD-946F-3195C91DE45E}">
      <dgm:prSet/>
      <dgm:spPr>
        <a:ln>
          <a:noFill/>
        </a:ln>
      </dgm:spPr>
      <dgm:t>
        <a:bodyPr/>
        <a:lstStyle/>
        <a:p>
          <a:r>
            <a:rPr lang="en-US"/>
            <a:t>Occupational Health and Safety Officers</a:t>
          </a:r>
        </a:p>
      </dgm:t>
    </dgm:pt>
    <dgm:pt modelId="{7685F751-26EF-4F81-902B-8CA56A9D2C37}" type="parTrans" cxnId="{E0572C6E-9993-4967-82F2-17C856714EFA}">
      <dgm:prSet/>
      <dgm:spPr/>
      <dgm:t>
        <a:bodyPr/>
        <a:lstStyle/>
        <a:p>
          <a:endParaRPr lang="en-CA"/>
        </a:p>
      </dgm:t>
    </dgm:pt>
    <dgm:pt modelId="{9C063921-680C-4909-BB8F-C0208424DE6A}" type="sibTrans" cxnId="{E0572C6E-9993-4967-82F2-17C856714EFA}">
      <dgm:prSet/>
      <dgm:spPr/>
      <dgm:t>
        <a:bodyPr/>
        <a:lstStyle/>
        <a:p>
          <a:endParaRPr lang="en-CA"/>
        </a:p>
      </dgm:t>
    </dgm:pt>
    <dgm:pt modelId="{451D11F2-F0CD-44CA-ABCC-210D30F014F0}">
      <dgm:prSet/>
      <dgm:spPr>
        <a:solidFill>
          <a:srgbClr val="FFE9C9">
            <a:alpha val="90000"/>
          </a:srgbClr>
        </a:solidFill>
      </dgm:spPr>
      <dgm:t>
        <a:bodyPr/>
        <a:lstStyle/>
        <a:p>
          <a:r>
            <a:rPr lang="en-US"/>
            <a:t>Regional monitoring and reporting of OHS policies and prevention initiatives</a:t>
          </a:r>
        </a:p>
      </dgm:t>
    </dgm:pt>
    <dgm:pt modelId="{4EFCFB33-6504-462D-8E9D-C5805D0C30D3}" type="parTrans" cxnId="{C458D5D5-E5A5-41B8-8E06-7EE8B1F682D5}">
      <dgm:prSet/>
      <dgm:spPr/>
      <dgm:t>
        <a:bodyPr/>
        <a:lstStyle/>
        <a:p>
          <a:endParaRPr lang="en-CA"/>
        </a:p>
      </dgm:t>
    </dgm:pt>
    <dgm:pt modelId="{FDFE20E4-50D3-48F5-B457-603D7F1AEA7B}" type="sibTrans" cxnId="{C458D5D5-E5A5-41B8-8E06-7EE8B1F682D5}">
      <dgm:prSet/>
      <dgm:spPr/>
      <dgm:t>
        <a:bodyPr/>
        <a:lstStyle/>
        <a:p>
          <a:endParaRPr lang="en-CA"/>
        </a:p>
      </dgm:t>
    </dgm:pt>
    <dgm:pt modelId="{F5D7A007-7370-4AD0-9C0F-3EB9A466F0E0}">
      <dgm:prSet/>
      <dgm:spPr>
        <a:solidFill>
          <a:srgbClr val="FFE9C9">
            <a:alpha val="90000"/>
          </a:srgbClr>
        </a:solidFill>
      </dgm:spPr>
      <dgm:t>
        <a:bodyPr/>
        <a:lstStyle/>
        <a:p>
          <a:r>
            <a:rPr lang="en-US"/>
            <a:t>Support HSCs and HSRs</a:t>
          </a:r>
        </a:p>
      </dgm:t>
    </dgm:pt>
    <dgm:pt modelId="{105788EE-3685-4446-AEB3-CF56495F0A95}" type="parTrans" cxnId="{DB1404F6-1386-423C-8D12-14823E5446CE}">
      <dgm:prSet/>
      <dgm:spPr/>
      <dgm:t>
        <a:bodyPr/>
        <a:lstStyle/>
        <a:p>
          <a:endParaRPr lang="en-CA"/>
        </a:p>
      </dgm:t>
    </dgm:pt>
    <dgm:pt modelId="{D91798E9-09EB-4B68-8CC4-53E8FFD48B61}" type="sibTrans" cxnId="{DB1404F6-1386-423C-8D12-14823E5446CE}">
      <dgm:prSet/>
      <dgm:spPr/>
      <dgm:t>
        <a:bodyPr/>
        <a:lstStyle/>
        <a:p>
          <a:endParaRPr lang="en-CA"/>
        </a:p>
      </dgm:t>
    </dgm:pt>
    <dgm:pt modelId="{EB050498-3B8B-4BB6-932C-B7851941FF5A}">
      <dgm:prSet/>
      <dgm:spPr>
        <a:ln>
          <a:noFill/>
        </a:ln>
      </dgm:spPr>
      <dgm:t>
        <a:bodyPr/>
        <a:lstStyle/>
        <a:p>
          <a:r>
            <a:rPr lang="en-CA"/>
            <a:t>Health and Safety Committees</a:t>
          </a:r>
        </a:p>
      </dgm:t>
    </dgm:pt>
    <dgm:pt modelId="{44342E2A-15D3-4D22-AAE7-4A1B22D079E4}" type="parTrans" cxnId="{BBE9B69F-8D82-406B-8D8B-0D1C4247DDCB}">
      <dgm:prSet/>
      <dgm:spPr/>
      <dgm:t>
        <a:bodyPr/>
        <a:lstStyle/>
        <a:p>
          <a:endParaRPr lang="en-CA"/>
        </a:p>
      </dgm:t>
    </dgm:pt>
    <dgm:pt modelId="{658234C5-2B75-449E-AB59-8294C12F1F88}" type="sibTrans" cxnId="{BBE9B69F-8D82-406B-8D8B-0D1C4247DDCB}">
      <dgm:prSet/>
      <dgm:spPr/>
      <dgm:t>
        <a:bodyPr/>
        <a:lstStyle/>
        <a:p>
          <a:endParaRPr lang="en-CA"/>
        </a:p>
      </dgm:t>
    </dgm:pt>
    <dgm:pt modelId="{7A11E262-EC90-482A-94C7-E99B434644FF}">
      <dgm:prSet/>
      <dgm:spPr>
        <a:solidFill>
          <a:srgbClr val="FFE9C9">
            <a:alpha val="90000"/>
          </a:srgbClr>
        </a:solidFill>
      </dgm:spPr>
      <dgm:t>
        <a:bodyPr/>
        <a:lstStyle/>
        <a:p>
          <a:pPr rtl="0"/>
          <a:r>
            <a:rPr lang="en-CA">
              <a:latin typeface="Arial"/>
              <a:cs typeface="Arial"/>
            </a:rPr>
            <a:t>Consultation forum for employer and employee representatives to meet, exchange information, discuss, consider and make recommendations on local OHS issues</a:t>
          </a:r>
          <a:endParaRPr lang="en-US">
            <a:latin typeface="Arial"/>
            <a:cs typeface="Arial"/>
          </a:endParaRPr>
        </a:p>
      </dgm:t>
    </dgm:pt>
    <dgm:pt modelId="{4EC7DAF3-FAF0-480D-99BA-D5E5DCE35C1A}" type="parTrans" cxnId="{BEE87265-2EF6-4EA0-AB50-150C1485D19B}">
      <dgm:prSet/>
      <dgm:spPr/>
      <dgm:t>
        <a:bodyPr/>
        <a:lstStyle/>
        <a:p>
          <a:endParaRPr lang="en-CA"/>
        </a:p>
      </dgm:t>
    </dgm:pt>
    <dgm:pt modelId="{2B0B5E9B-3CB2-4F6E-883C-7ABDA0A87D17}" type="sibTrans" cxnId="{BEE87265-2EF6-4EA0-AB50-150C1485D19B}">
      <dgm:prSet/>
      <dgm:spPr/>
      <dgm:t>
        <a:bodyPr/>
        <a:lstStyle/>
        <a:p>
          <a:endParaRPr lang="en-CA"/>
        </a:p>
      </dgm:t>
    </dgm:pt>
    <dgm:pt modelId="{97C6EB0D-02DF-431D-8094-9288127CCB32}">
      <dgm:prSet/>
      <dgm:spPr>
        <a:ln>
          <a:noFill/>
        </a:ln>
      </dgm:spPr>
      <dgm:t>
        <a:bodyPr/>
        <a:lstStyle/>
        <a:p>
          <a:r>
            <a:rPr lang="en-CA"/>
            <a:t>Health and Safety representatives</a:t>
          </a:r>
        </a:p>
      </dgm:t>
    </dgm:pt>
    <dgm:pt modelId="{CB2C68A6-88E9-473B-8B81-313B9116B30A}" type="parTrans" cxnId="{0128F68D-83CE-4B12-BD2F-345E467DB5E4}">
      <dgm:prSet/>
      <dgm:spPr/>
      <dgm:t>
        <a:bodyPr/>
        <a:lstStyle/>
        <a:p>
          <a:endParaRPr lang="en-CA"/>
        </a:p>
      </dgm:t>
    </dgm:pt>
    <dgm:pt modelId="{31DB1917-A5B9-421C-9D98-F8D42D4981FA}" type="sibTrans" cxnId="{0128F68D-83CE-4B12-BD2F-345E467DB5E4}">
      <dgm:prSet/>
      <dgm:spPr/>
      <dgm:t>
        <a:bodyPr/>
        <a:lstStyle/>
        <a:p>
          <a:endParaRPr lang="en-CA"/>
        </a:p>
      </dgm:t>
    </dgm:pt>
    <dgm:pt modelId="{7C009690-ACA7-44A2-AF63-BC81DFF20266}">
      <dgm:prSet/>
      <dgm:spPr>
        <a:solidFill>
          <a:srgbClr val="FFE9C9">
            <a:alpha val="90000"/>
          </a:srgbClr>
        </a:solidFill>
      </dgm:spPr>
      <dgm:t>
        <a:bodyPr/>
        <a:lstStyle/>
        <a:p>
          <a:r>
            <a:rPr lang="en-CA"/>
            <a:t>Evaluate and consider local OHS issues, make recommendations to local management and to communicate OHS issues and concerns to employees</a:t>
          </a:r>
        </a:p>
      </dgm:t>
    </dgm:pt>
    <dgm:pt modelId="{1973627F-EAC8-4F80-9EB0-DD83DD5A2DA2}" type="parTrans" cxnId="{FB8CAF1B-FA62-4474-A771-B0C90D6ED20C}">
      <dgm:prSet/>
      <dgm:spPr/>
      <dgm:t>
        <a:bodyPr/>
        <a:lstStyle/>
        <a:p>
          <a:endParaRPr lang="en-CA"/>
        </a:p>
      </dgm:t>
    </dgm:pt>
    <dgm:pt modelId="{2FF56EF3-370A-4BD2-A4BD-E58F347718DE}" type="sibTrans" cxnId="{FB8CAF1B-FA62-4474-A771-B0C90D6ED20C}">
      <dgm:prSet/>
      <dgm:spPr/>
      <dgm:t>
        <a:bodyPr/>
        <a:lstStyle/>
        <a:p>
          <a:endParaRPr lang="en-CA"/>
        </a:p>
      </dgm:t>
    </dgm:pt>
    <dgm:pt modelId="{605B997E-E619-4466-B68B-9728C8A3C6FA}">
      <dgm:prSet/>
      <dgm:spPr>
        <a:solidFill>
          <a:srgbClr val="FFE9C9">
            <a:alpha val="90000"/>
          </a:srgbClr>
        </a:solidFill>
      </dgm:spPr>
      <dgm:t>
        <a:bodyPr/>
        <a:lstStyle/>
        <a:p>
          <a:r>
            <a:rPr lang="en-US"/>
            <a:t>Regional OHS expertise</a:t>
          </a:r>
        </a:p>
      </dgm:t>
    </dgm:pt>
    <dgm:pt modelId="{3B71B442-FA69-43FE-90C8-C01DA6E2DC24}" type="parTrans" cxnId="{5B67E110-D348-4948-A1DE-31DB24D90F13}">
      <dgm:prSet/>
      <dgm:spPr/>
      <dgm:t>
        <a:bodyPr/>
        <a:lstStyle/>
        <a:p>
          <a:endParaRPr lang="en-CA"/>
        </a:p>
      </dgm:t>
    </dgm:pt>
    <dgm:pt modelId="{5EF6D348-E72B-4E31-9019-4F127A3CC1EF}" type="sibTrans" cxnId="{5B67E110-D348-4948-A1DE-31DB24D90F13}">
      <dgm:prSet/>
      <dgm:spPr/>
      <dgm:t>
        <a:bodyPr/>
        <a:lstStyle/>
        <a:p>
          <a:endParaRPr lang="en-CA"/>
        </a:p>
      </dgm:t>
    </dgm:pt>
    <dgm:pt modelId="{0822EAD1-BCCA-41F3-B5EA-87263E300703}" type="pres">
      <dgm:prSet presAssocID="{6078441D-9C14-4C92-B819-9AD2D6BD6FD9}" presName="Name0" presStyleCnt="0">
        <dgm:presLayoutVars>
          <dgm:dir/>
          <dgm:animLvl val="lvl"/>
          <dgm:resizeHandles val="exact"/>
        </dgm:presLayoutVars>
      </dgm:prSet>
      <dgm:spPr/>
    </dgm:pt>
    <dgm:pt modelId="{9F2E1410-AED6-4EFA-9BF6-14A6BADF17F4}" type="pres">
      <dgm:prSet presAssocID="{A249891E-F9C6-4C39-8975-C67A87DE7AD6}" presName="linNode" presStyleCnt="0"/>
      <dgm:spPr/>
    </dgm:pt>
    <dgm:pt modelId="{B9A2061D-0B04-413D-9009-43BB7E940A7C}" type="pres">
      <dgm:prSet presAssocID="{A249891E-F9C6-4C39-8975-C67A87DE7AD6}" presName="parentText" presStyleLbl="node1" presStyleIdx="0" presStyleCnt="5">
        <dgm:presLayoutVars>
          <dgm:chMax val="1"/>
          <dgm:bulletEnabled val="1"/>
        </dgm:presLayoutVars>
      </dgm:prSet>
      <dgm:spPr/>
    </dgm:pt>
    <dgm:pt modelId="{213599AE-A541-4A87-A481-6798820F22CC}" type="pres">
      <dgm:prSet presAssocID="{A249891E-F9C6-4C39-8975-C67A87DE7AD6}" presName="descendantText" presStyleLbl="alignAccFollowNode1" presStyleIdx="0" presStyleCnt="5">
        <dgm:presLayoutVars>
          <dgm:bulletEnabled val="1"/>
        </dgm:presLayoutVars>
      </dgm:prSet>
      <dgm:spPr/>
    </dgm:pt>
    <dgm:pt modelId="{8377E6DE-B2C2-4F06-BB2C-10BA7AE1B839}" type="pres">
      <dgm:prSet presAssocID="{A6E8D4EB-CE9C-4F94-9F7B-D6DEC61BE02A}" presName="sp" presStyleCnt="0"/>
      <dgm:spPr/>
    </dgm:pt>
    <dgm:pt modelId="{69EEE446-34D5-4E6D-8C21-51CCB65C0D88}" type="pres">
      <dgm:prSet presAssocID="{E49D1D31-B9EA-431C-869B-98232C51EFA0}" presName="linNode" presStyleCnt="0"/>
      <dgm:spPr/>
    </dgm:pt>
    <dgm:pt modelId="{659B18EC-2D71-4A99-9244-C47ADC274CC5}" type="pres">
      <dgm:prSet presAssocID="{E49D1D31-B9EA-431C-869B-98232C51EFA0}" presName="parentText" presStyleLbl="node1" presStyleIdx="1" presStyleCnt="5">
        <dgm:presLayoutVars>
          <dgm:chMax val="1"/>
          <dgm:bulletEnabled val="1"/>
        </dgm:presLayoutVars>
      </dgm:prSet>
      <dgm:spPr/>
    </dgm:pt>
    <dgm:pt modelId="{9CF0912E-C038-41DD-BB34-1ACB4E044C87}" type="pres">
      <dgm:prSet presAssocID="{E49D1D31-B9EA-431C-869B-98232C51EFA0}" presName="descendantText" presStyleLbl="alignAccFollowNode1" presStyleIdx="1" presStyleCnt="5">
        <dgm:presLayoutVars>
          <dgm:bulletEnabled val="1"/>
        </dgm:presLayoutVars>
      </dgm:prSet>
      <dgm:spPr/>
    </dgm:pt>
    <dgm:pt modelId="{8D659A24-CEA0-4CB1-A4B2-51B9D8B74BEB}" type="pres">
      <dgm:prSet presAssocID="{464B8E5A-BFE3-4E21-A054-38E90786444F}" presName="sp" presStyleCnt="0"/>
      <dgm:spPr/>
    </dgm:pt>
    <dgm:pt modelId="{54096B98-483F-4753-BA60-C1491804B433}" type="pres">
      <dgm:prSet presAssocID="{4D3208DB-7CA4-44BD-946F-3195C91DE45E}" presName="linNode" presStyleCnt="0"/>
      <dgm:spPr/>
    </dgm:pt>
    <dgm:pt modelId="{C9F5F209-B9DC-4199-BA67-C79B86CC5A97}" type="pres">
      <dgm:prSet presAssocID="{4D3208DB-7CA4-44BD-946F-3195C91DE45E}" presName="parentText" presStyleLbl="node1" presStyleIdx="2" presStyleCnt="5">
        <dgm:presLayoutVars>
          <dgm:chMax val="1"/>
          <dgm:bulletEnabled val="1"/>
        </dgm:presLayoutVars>
      </dgm:prSet>
      <dgm:spPr/>
    </dgm:pt>
    <dgm:pt modelId="{039CA45C-028C-48F7-859A-55965EEC34DF}" type="pres">
      <dgm:prSet presAssocID="{4D3208DB-7CA4-44BD-946F-3195C91DE45E}" presName="descendantText" presStyleLbl="alignAccFollowNode1" presStyleIdx="2" presStyleCnt="5">
        <dgm:presLayoutVars>
          <dgm:bulletEnabled val="1"/>
        </dgm:presLayoutVars>
      </dgm:prSet>
      <dgm:spPr/>
    </dgm:pt>
    <dgm:pt modelId="{CD5D5CBC-DBB6-46CE-BB22-8ECC2A26EDB3}" type="pres">
      <dgm:prSet presAssocID="{9C063921-680C-4909-BB8F-C0208424DE6A}" presName="sp" presStyleCnt="0"/>
      <dgm:spPr/>
    </dgm:pt>
    <dgm:pt modelId="{D6205DA2-75DB-40CE-BC58-4FF987F35A8D}" type="pres">
      <dgm:prSet presAssocID="{EB050498-3B8B-4BB6-932C-B7851941FF5A}" presName="linNode" presStyleCnt="0"/>
      <dgm:spPr/>
    </dgm:pt>
    <dgm:pt modelId="{25BB7543-1CB7-45BA-A5FF-5E32C7EBF4FC}" type="pres">
      <dgm:prSet presAssocID="{EB050498-3B8B-4BB6-932C-B7851941FF5A}" presName="parentText" presStyleLbl="node1" presStyleIdx="3" presStyleCnt="5">
        <dgm:presLayoutVars>
          <dgm:chMax val="1"/>
          <dgm:bulletEnabled val="1"/>
        </dgm:presLayoutVars>
      </dgm:prSet>
      <dgm:spPr/>
    </dgm:pt>
    <dgm:pt modelId="{80253802-ABF2-45D1-BED9-BA0FD1A997CC}" type="pres">
      <dgm:prSet presAssocID="{EB050498-3B8B-4BB6-932C-B7851941FF5A}" presName="descendantText" presStyleLbl="alignAccFollowNode1" presStyleIdx="3" presStyleCnt="5">
        <dgm:presLayoutVars>
          <dgm:bulletEnabled val="1"/>
        </dgm:presLayoutVars>
      </dgm:prSet>
      <dgm:spPr/>
    </dgm:pt>
    <dgm:pt modelId="{966B7DA9-400A-4DC7-8019-EC5F43E99FF3}" type="pres">
      <dgm:prSet presAssocID="{658234C5-2B75-449E-AB59-8294C12F1F88}" presName="sp" presStyleCnt="0"/>
      <dgm:spPr/>
    </dgm:pt>
    <dgm:pt modelId="{ADBE6DDE-58C4-47B3-A460-226A5EFAC2D7}" type="pres">
      <dgm:prSet presAssocID="{97C6EB0D-02DF-431D-8094-9288127CCB32}" presName="linNode" presStyleCnt="0"/>
      <dgm:spPr/>
    </dgm:pt>
    <dgm:pt modelId="{E3D9CDCB-82CA-4394-9FA3-5F47B09F39DA}" type="pres">
      <dgm:prSet presAssocID="{97C6EB0D-02DF-431D-8094-9288127CCB32}" presName="parentText" presStyleLbl="node1" presStyleIdx="4" presStyleCnt="5">
        <dgm:presLayoutVars>
          <dgm:chMax val="1"/>
          <dgm:bulletEnabled val="1"/>
        </dgm:presLayoutVars>
      </dgm:prSet>
      <dgm:spPr/>
    </dgm:pt>
    <dgm:pt modelId="{A6D683A3-5A83-43EB-85A0-7DFF676402A7}" type="pres">
      <dgm:prSet presAssocID="{97C6EB0D-02DF-431D-8094-9288127CCB32}" presName="descendantText" presStyleLbl="alignAccFollowNode1" presStyleIdx="4" presStyleCnt="5">
        <dgm:presLayoutVars>
          <dgm:bulletEnabled val="1"/>
        </dgm:presLayoutVars>
      </dgm:prSet>
      <dgm:spPr/>
    </dgm:pt>
  </dgm:ptLst>
  <dgm:cxnLst>
    <dgm:cxn modelId="{5B67E110-D348-4948-A1DE-31DB24D90F13}" srcId="{4D3208DB-7CA4-44BD-946F-3195C91DE45E}" destId="{605B997E-E619-4466-B68B-9728C8A3C6FA}" srcOrd="2" destOrd="0" parTransId="{3B71B442-FA69-43FE-90C8-C01DA6E2DC24}" sibTransId="{5EF6D348-E72B-4E31-9019-4F127A3CC1EF}"/>
    <dgm:cxn modelId="{9AA18912-1F7D-4FCE-997C-91A11634098A}" type="presOf" srcId="{60674C3C-705A-44F4-983E-994317DC3272}" destId="{213599AE-A541-4A87-A481-6798820F22CC}" srcOrd="0" destOrd="0" presId="urn:microsoft.com/office/officeart/2005/8/layout/vList5"/>
    <dgm:cxn modelId="{FB8CAF1B-FA62-4474-A771-B0C90D6ED20C}" srcId="{97C6EB0D-02DF-431D-8094-9288127CCB32}" destId="{7C009690-ACA7-44A2-AF63-BC81DFF20266}" srcOrd="0" destOrd="0" parTransId="{1973627F-EAC8-4F80-9EB0-DD83DD5A2DA2}" sibTransId="{2FF56EF3-370A-4BD2-A4BD-E58F347718DE}"/>
    <dgm:cxn modelId="{0CB0EA22-91DB-4CDE-B21B-B0C6DE48A396}" srcId="{A249891E-F9C6-4C39-8975-C67A87DE7AD6}" destId="{60674C3C-705A-44F4-983E-994317DC3272}" srcOrd="0" destOrd="0" parTransId="{C468E8E4-F94D-4059-83C8-30A177F60D12}" sibTransId="{6ED26B62-03AF-46C2-85F9-435672D2AA66}"/>
    <dgm:cxn modelId="{4BCCCB42-7092-45A9-8E8A-1DF8551B758F}" type="presOf" srcId="{605B997E-E619-4466-B68B-9728C8A3C6FA}" destId="{039CA45C-028C-48F7-859A-55965EEC34DF}" srcOrd="0" destOrd="2" presId="urn:microsoft.com/office/officeart/2005/8/layout/vList5"/>
    <dgm:cxn modelId="{BEE87265-2EF6-4EA0-AB50-150C1485D19B}" srcId="{EB050498-3B8B-4BB6-932C-B7851941FF5A}" destId="{7A11E262-EC90-482A-94C7-E99B434644FF}" srcOrd="0" destOrd="0" parTransId="{4EC7DAF3-FAF0-480D-99BA-D5E5DCE35C1A}" sibTransId="{2B0B5E9B-3CB2-4F6E-883C-7ABDA0A87D17}"/>
    <dgm:cxn modelId="{DD31176D-FEFC-40B7-8E38-099015981394}" type="presOf" srcId="{4D3208DB-7CA4-44BD-946F-3195C91DE45E}" destId="{C9F5F209-B9DC-4199-BA67-C79B86CC5A97}" srcOrd="0" destOrd="0" presId="urn:microsoft.com/office/officeart/2005/8/layout/vList5"/>
    <dgm:cxn modelId="{E0572C6E-9993-4967-82F2-17C856714EFA}" srcId="{6078441D-9C14-4C92-B819-9AD2D6BD6FD9}" destId="{4D3208DB-7CA4-44BD-946F-3195C91DE45E}" srcOrd="2" destOrd="0" parTransId="{7685F751-26EF-4F81-902B-8CA56A9D2C37}" sibTransId="{9C063921-680C-4909-BB8F-C0208424DE6A}"/>
    <dgm:cxn modelId="{9D943550-12BD-4021-A480-57C836F19B71}" type="presOf" srcId="{1575F80B-1C89-4F68-B1F3-5AADC56205E7}" destId="{213599AE-A541-4A87-A481-6798820F22CC}" srcOrd="0" destOrd="1" presId="urn:microsoft.com/office/officeart/2005/8/layout/vList5"/>
    <dgm:cxn modelId="{720B5A70-0B53-4E1B-A686-C710CD7BAF68}" type="presOf" srcId="{EB050498-3B8B-4BB6-932C-B7851941FF5A}" destId="{25BB7543-1CB7-45BA-A5FF-5E32C7EBF4FC}" srcOrd="0" destOrd="0" presId="urn:microsoft.com/office/officeart/2005/8/layout/vList5"/>
    <dgm:cxn modelId="{CE45FE50-D13D-47E8-A71D-C63FA4731AB7}" type="presOf" srcId="{6078441D-9C14-4C92-B819-9AD2D6BD6FD9}" destId="{0822EAD1-BCCA-41F3-B5EA-87263E300703}" srcOrd="0" destOrd="0" presId="urn:microsoft.com/office/officeart/2005/8/layout/vList5"/>
    <dgm:cxn modelId="{F4E1BB56-7FCA-4FAF-9F00-D54E73F3849B}" type="presOf" srcId="{7A11E262-EC90-482A-94C7-E99B434644FF}" destId="{80253802-ABF2-45D1-BED9-BA0FD1A997CC}" srcOrd="0" destOrd="0" presId="urn:microsoft.com/office/officeart/2005/8/layout/vList5"/>
    <dgm:cxn modelId="{B9B07977-C7EC-43BF-86EB-015A8C473D4B}" srcId="{A249891E-F9C6-4C39-8975-C67A87DE7AD6}" destId="{E66EF287-6D7C-4F12-8C48-D1C220419379}" srcOrd="2" destOrd="0" parTransId="{48585762-759A-4FAF-A7A6-8746A5160932}" sibTransId="{70C85C33-95B8-4ECA-8D8F-B1A975798EF2}"/>
    <dgm:cxn modelId="{2B732C58-8E30-4D64-9877-23EEC829791C}" srcId="{A249891E-F9C6-4C39-8975-C67A87DE7AD6}" destId="{1575F80B-1C89-4F68-B1F3-5AADC56205E7}" srcOrd="1" destOrd="0" parTransId="{9824DE9E-FB45-4122-A071-3FEAEF6EC240}" sibTransId="{BDFC12AB-5DD4-47ED-A5F8-EF74FCC5F6C9}"/>
    <dgm:cxn modelId="{0128F68D-83CE-4B12-BD2F-345E467DB5E4}" srcId="{6078441D-9C14-4C92-B819-9AD2D6BD6FD9}" destId="{97C6EB0D-02DF-431D-8094-9288127CCB32}" srcOrd="4" destOrd="0" parTransId="{CB2C68A6-88E9-473B-8B81-313B9116B30A}" sibTransId="{31DB1917-A5B9-421C-9D98-F8D42D4981FA}"/>
    <dgm:cxn modelId="{BBE9B69F-8D82-406B-8D8B-0D1C4247DDCB}" srcId="{6078441D-9C14-4C92-B819-9AD2D6BD6FD9}" destId="{EB050498-3B8B-4BB6-932C-B7851941FF5A}" srcOrd="3" destOrd="0" parTransId="{44342E2A-15D3-4D22-AAE7-4A1B22D079E4}" sibTransId="{658234C5-2B75-449E-AB59-8294C12F1F88}"/>
    <dgm:cxn modelId="{3C2F10A3-4B37-4AD9-8079-846BA2849F66}" type="presOf" srcId="{F5D7A007-7370-4AD0-9C0F-3EB9A466F0E0}" destId="{039CA45C-028C-48F7-859A-55965EEC34DF}" srcOrd="0" destOrd="1" presId="urn:microsoft.com/office/officeart/2005/8/layout/vList5"/>
    <dgm:cxn modelId="{12F058AC-7190-40C3-A800-5B0383881961}" type="presOf" srcId="{E66EF287-6D7C-4F12-8C48-D1C220419379}" destId="{213599AE-A541-4A87-A481-6798820F22CC}" srcOrd="0" destOrd="2" presId="urn:microsoft.com/office/officeart/2005/8/layout/vList5"/>
    <dgm:cxn modelId="{EC071CAD-A3BE-44AC-9AE2-70B19014C723}" srcId="{E49D1D31-B9EA-431C-869B-98232C51EFA0}" destId="{1F9152CF-952C-4C60-AB2A-DE52AF9536A2}" srcOrd="0" destOrd="0" parTransId="{7101491A-05A5-4B81-A067-09D0442101CE}" sibTransId="{57399E5C-4E39-44EC-BA65-9040390D6435}"/>
    <dgm:cxn modelId="{F2313AAF-A7BE-4164-BF9F-A1B872D97E00}" type="presOf" srcId="{A249891E-F9C6-4C39-8975-C67A87DE7AD6}" destId="{B9A2061D-0B04-413D-9009-43BB7E940A7C}" srcOrd="0" destOrd="0" presId="urn:microsoft.com/office/officeart/2005/8/layout/vList5"/>
    <dgm:cxn modelId="{145407C3-3F3E-443F-8DBA-3869AD262773}" type="presOf" srcId="{7C009690-ACA7-44A2-AF63-BC81DFF20266}" destId="{A6D683A3-5A83-43EB-85A0-7DFF676402A7}" srcOrd="0" destOrd="0" presId="urn:microsoft.com/office/officeart/2005/8/layout/vList5"/>
    <dgm:cxn modelId="{AECA08C8-0707-4635-BFE0-F9ABFB23340E}" srcId="{6078441D-9C14-4C92-B819-9AD2D6BD6FD9}" destId="{E49D1D31-B9EA-431C-869B-98232C51EFA0}" srcOrd="1" destOrd="0" parTransId="{C8122746-98EB-4663-B9D9-128C1D885EB1}" sibTransId="{464B8E5A-BFE3-4E21-A054-38E90786444F}"/>
    <dgm:cxn modelId="{4B7680CA-91A7-4264-BF56-6D5AC80957B6}" type="presOf" srcId="{97C6EB0D-02DF-431D-8094-9288127CCB32}" destId="{E3D9CDCB-82CA-4394-9FA3-5F47B09F39DA}" srcOrd="0" destOrd="0" presId="urn:microsoft.com/office/officeart/2005/8/layout/vList5"/>
    <dgm:cxn modelId="{106EA4CF-DCD9-4E03-A25C-23A740D82235}" type="presOf" srcId="{E49D1D31-B9EA-431C-869B-98232C51EFA0}" destId="{659B18EC-2D71-4A99-9244-C47ADC274CC5}" srcOrd="0" destOrd="0" presId="urn:microsoft.com/office/officeart/2005/8/layout/vList5"/>
    <dgm:cxn modelId="{C458D5D5-E5A5-41B8-8E06-7EE8B1F682D5}" srcId="{4D3208DB-7CA4-44BD-946F-3195C91DE45E}" destId="{451D11F2-F0CD-44CA-ABCC-210D30F014F0}" srcOrd="0" destOrd="0" parTransId="{4EFCFB33-6504-462D-8E9D-C5805D0C30D3}" sibTransId="{FDFE20E4-50D3-48F5-B457-603D7F1AEA7B}"/>
    <dgm:cxn modelId="{0704E5D6-3494-4086-8D7B-1EC37F2D67F7}" type="presOf" srcId="{1F9152CF-952C-4C60-AB2A-DE52AF9536A2}" destId="{9CF0912E-C038-41DD-BB34-1ACB4E044C87}" srcOrd="0" destOrd="0" presId="urn:microsoft.com/office/officeart/2005/8/layout/vList5"/>
    <dgm:cxn modelId="{A2C52AF0-C005-49FA-9116-E06B20D53B80}" srcId="{6078441D-9C14-4C92-B819-9AD2D6BD6FD9}" destId="{A249891E-F9C6-4C39-8975-C67A87DE7AD6}" srcOrd="0" destOrd="0" parTransId="{3379B318-17F2-4AC1-81ED-919200145A4D}" sibTransId="{A6E8D4EB-CE9C-4F94-9F7B-D6DEC61BE02A}"/>
    <dgm:cxn modelId="{1C2139F0-6ED0-4360-8E49-CFD253D6AA65}" type="presOf" srcId="{451D11F2-F0CD-44CA-ABCC-210D30F014F0}" destId="{039CA45C-028C-48F7-859A-55965EEC34DF}" srcOrd="0" destOrd="0" presId="urn:microsoft.com/office/officeart/2005/8/layout/vList5"/>
    <dgm:cxn modelId="{DB1404F6-1386-423C-8D12-14823E5446CE}" srcId="{4D3208DB-7CA4-44BD-946F-3195C91DE45E}" destId="{F5D7A007-7370-4AD0-9C0F-3EB9A466F0E0}" srcOrd="1" destOrd="0" parTransId="{105788EE-3685-4446-AEB3-CF56495F0A95}" sibTransId="{D91798E9-09EB-4B68-8CC4-53E8FFD48B61}"/>
    <dgm:cxn modelId="{94F29A6F-CD41-458A-B4EE-C14AE61B5507}" type="presParOf" srcId="{0822EAD1-BCCA-41F3-B5EA-87263E300703}" destId="{9F2E1410-AED6-4EFA-9BF6-14A6BADF17F4}" srcOrd="0" destOrd="0" presId="urn:microsoft.com/office/officeart/2005/8/layout/vList5"/>
    <dgm:cxn modelId="{F5E44558-127F-4E13-A7A1-04BF877168B7}" type="presParOf" srcId="{9F2E1410-AED6-4EFA-9BF6-14A6BADF17F4}" destId="{B9A2061D-0B04-413D-9009-43BB7E940A7C}" srcOrd="0" destOrd="0" presId="urn:microsoft.com/office/officeart/2005/8/layout/vList5"/>
    <dgm:cxn modelId="{922825A0-9107-4DF7-B7DF-A41C6FA70BE5}" type="presParOf" srcId="{9F2E1410-AED6-4EFA-9BF6-14A6BADF17F4}" destId="{213599AE-A541-4A87-A481-6798820F22CC}" srcOrd="1" destOrd="0" presId="urn:microsoft.com/office/officeart/2005/8/layout/vList5"/>
    <dgm:cxn modelId="{729722E9-CA3E-4373-B723-705B0B134BE7}" type="presParOf" srcId="{0822EAD1-BCCA-41F3-B5EA-87263E300703}" destId="{8377E6DE-B2C2-4F06-BB2C-10BA7AE1B839}" srcOrd="1" destOrd="0" presId="urn:microsoft.com/office/officeart/2005/8/layout/vList5"/>
    <dgm:cxn modelId="{B3996B46-4C7C-4DA0-85CC-DE44143257E2}" type="presParOf" srcId="{0822EAD1-BCCA-41F3-B5EA-87263E300703}" destId="{69EEE446-34D5-4E6D-8C21-51CCB65C0D88}" srcOrd="2" destOrd="0" presId="urn:microsoft.com/office/officeart/2005/8/layout/vList5"/>
    <dgm:cxn modelId="{D22C7D84-DD0E-45F0-99D9-FB8E315A0493}" type="presParOf" srcId="{69EEE446-34D5-4E6D-8C21-51CCB65C0D88}" destId="{659B18EC-2D71-4A99-9244-C47ADC274CC5}" srcOrd="0" destOrd="0" presId="urn:microsoft.com/office/officeart/2005/8/layout/vList5"/>
    <dgm:cxn modelId="{03EFD100-C9CB-4461-B871-86624C845E98}" type="presParOf" srcId="{69EEE446-34D5-4E6D-8C21-51CCB65C0D88}" destId="{9CF0912E-C038-41DD-BB34-1ACB4E044C87}" srcOrd="1" destOrd="0" presId="urn:microsoft.com/office/officeart/2005/8/layout/vList5"/>
    <dgm:cxn modelId="{11DAFE2A-64E4-4761-AA19-E9C58637E558}" type="presParOf" srcId="{0822EAD1-BCCA-41F3-B5EA-87263E300703}" destId="{8D659A24-CEA0-4CB1-A4B2-51B9D8B74BEB}" srcOrd="3" destOrd="0" presId="urn:microsoft.com/office/officeart/2005/8/layout/vList5"/>
    <dgm:cxn modelId="{A9F2536D-9FA1-4480-964A-AA8FB2755FFB}" type="presParOf" srcId="{0822EAD1-BCCA-41F3-B5EA-87263E300703}" destId="{54096B98-483F-4753-BA60-C1491804B433}" srcOrd="4" destOrd="0" presId="urn:microsoft.com/office/officeart/2005/8/layout/vList5"/>
    <dgm:cxn modelId="{43E1547F-4A6F-4E36-B651-74E65F023AEA}" type="presParOf" srcId="{54096B98-483F-4753-BA60-C1491804B433}" destId="{C9F5F209-B9DC-4199-BA67-C79B86CC5A97}" srcOrd="0" destOrd="0" presId="urn:microsoft.com/office/officeart/2005/8/layout/vList5"/>
    <dgm:cxn modelId="{1FA5CF1B-389B-4491-BC57-D0A4542C749A}" type="presParOf" srcId="{54096B98-483F-4753-BA60-C1491804B433}" destId="{039CA45C-028C-48F7-859A-55965EEC34DF}" srcOrd="1" destOrd="0" presId="urn:microsoft.com/office/officeart/2005/8/layout/vList5"/>
    <dgm:cxn modelId="{6D2C8298-70A9-4AD7-B62E-0E1C9C3C8DF2}" type="presParOf" srcId="{0822EAD1-BCCA-41F3-B5EA-87263E300703}" destId="{CD5D5CBC-DBB6-46CE-BB22-8ECC2A26EDB3}" srcOrd="5" destOrd="0" presId="urn:microsoft.com/office/officeart/2005/8/layout/vList5"/>
    <dgm:cxn modelId="{B263004D-A251-438D-BFC1-29D8C21005DF}" type="presParOf" srcId="{0822EAD1-BCCA-41F3-B5EA-87263E300703}" destId="{D6205DA2-75DB-40CE-BC58-4FF987F35A8D}" srcOrd="6" destOrd="0" presId="urn:microsoft.com/office/officeart/2005/8/layout/vList5"/>
    <dgm:cxn modelId="{6DC6E24A-5749-481C-BB55-9F9E69485208}" type="presParOf" srcId="{D6205DA2-75DB-40CE-BC58-4FF987F35A8D}" destId="{25BB7543-1CB7-45BA-A5FF-5E32C7EBF4FC}" srcOrd="0" destOrd="0" presId="urn:microsoft.com/office/officeart/2005/8/layout/vList5"/>
    <dgm:cxn modelId="{7E34A060-51EA-4231-B4FD-14C11B1593B3}" type="presParOf" srcId="{D6205DA2-75DB-40CE-BC58-4FF987F35A8D}" destId="{80253802-ABF2-45D1-BED9-BA0FD1A997CC}" srcOrd="1" destOrd="0" presId="urn:microsoft.com/office/officeart/2005/8/layout/vList5"/>
    <dgm:cxn modelId="{2B59BD50-0313-4E00-9076-F196DA5DAD68}" type="presParOf" srcId="{0822EAD1-BCCA-41F3-B5EA-87263E300703}" destId="{966B7DA9-400A-4DC7-8019-EC5F43E99FF3}" srcOrd="7" destOrd="0" presId="urn:microsoft.com/office/officeart/2005/8/layout/vList5"/>
    <dgm:cxn modelId="{10698894-B949-4F40-B599-22A70B40F1DF}" type="presParOf" srcId="{0822EAD1-BCCA-41F3-B5EA-87263E300703}" destId="{ADBE6DDE-58C4-47B3-A460-226A5EFAC2D7}" srcOrd="8" destOrd="0" presId="urn:microsoft.com/office/officeart/2005/8/layout/vList5"/>
    <dgm:cxn modelId="{E55E37D1-F956-4C69-956A-DF69490699B4}" type="presParOf" srcId="{ADBE6DDE-58C4-47B3-A460-226A5EFAC2D7}" destId="{E3D9CDCB-82CA-4394-9FA3-5F47B09F39DA}" srcOrd="0" destOrd="0" presId="urn:microsoft.com/office/officeart/2005/8/layout/vList5"/>
    <dgm:cxn modelId="{2C30F93D-AE6F-45AC-AB87-60A440222135}" type="presParOf" srcId="{ADBE6DDE-58C4-47B3-A460-226A5EFAC2D7}" destId="{A6D683A3-5A83-43EB-85A0-7DFF676402A7}" srcOrd="1" destOrd="0" presId="urn:microsoft.com/office/officeart/2005/8/layout/vList5"/>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EE6A1FAF-DA62-41D7-91C9-0CA03A2EB9A7}" type="doc">
      <dgm:prSet loTypeId="urn:microsoft.com/office/officeart/2005/8/layout/venn3" loCatId="relationship" qsTypeId="urn:microsoft.com/office/officeart/2005/8/quickstyle/simple1" qsCatId="simple" csTypeId="urn:microsoft.com/office/officeart/2005/8/colors/accent0_3" csCatId="mainScheme" phldr="1"/>
      <dgm:spPr/>
      <dgm:t>
        <a:bodyPr/>
        <a:lstStyle/>
        <a:p>
          <a:endParaRPr lang="en-CA"/>
        </a:p>
      </dgm:t>
    </dgm:pt>
    <dgm:pt modelId="{82CFE478-5F46-478E-AE1E-63EE69196981}">
      <dgm:prSet phldrT="[Text]"/>
      <dgm:spPr>
        <a:solidFill>
          <a:schemeClr val="bg2">
            <a:lumMod val="60000"/>
            <a:lumOff val="40000"/>
            <a:alpha val="50000"/>
          </a:schemeClr>
        </a:solidFill>
        <a:ln>
          <a:noFill/>
        </a:ln>
      </dgm:spPr>
      <dgm:t>
        <a:bodyPr/>
        <a:lstStyle/>
        <a:p>
          <a:r>
            <a:rPr lang="en-CA">
              <a:solidFill>
                <a:schemeClr val="tx2">
                  <a:lumMod val="75000"/>
                </a:schemeClr>
              </a:solidFill>
            </a:rPr>
            <a:t>New employee</a:t>
          </a:r>
        </a:p>
      </dgm:t>
    </dgm:pt>
    <dgm:pt modelId="{34977BA7-0D88-42C6-8A2E-C3E7671DD144}" type="parTrans" cxnId="{F70F73F6-6C30-4804-B28E-04B1122793D7}">
      <dgm:prSet/>
      <dgm:spPr/>
      <dgm:t>
        <a:bodyPr/>
        <a:lstStyle/>
        <a:p>
          <a:endParaRPr lang="en-CA"/>
        </a:p>
      </dgm:t>
    </dgm:pt>
    <dgm:pt modelId="{42377C93-E4D3-4BC9-B8BD-4DE6D9E7C624}" type="sibTrans" cxnId="{F70F73F6-6C30-4804-B28E-04B1122793D7}">
      <dgm:prSet/>
      <dgm:spPr/>
      <dgm:t>
        <a:bodyPr/>
        <a:lstStyle/>
        <a:p>
          <a:endParaRPr lang="en-CA"/>
        </a:p>
      </dgm:t>
    </dgm:pt>
    <dgm:pt modelId="{8F578A59-AD02-425C-8C73-FC177355EA5B}">
      <dgm:prSet phldrT="[Text]"/>
      <dgm:spPr>
        <a:solidFill>
          <a:schemeClr val="bg2">
            <a:lumMod val="60000"/>
            <a:lumOff val="40000"/>
            <a:alpha val="50000"/>
          </a:schemeClr>
        </a:solidFill>
        <a:ln>
          <a:noFill/>
        </a:ln>
      </dgm:spPr>
      <dgm:t>
        <a:bodyPr/>
        <a:lstStyle/>
        <a:p>
          <a:r>
            <a:rPr lang="en-CA">
              <a:solidFill>
                <a:schemeClr val="tx2">
                  <a:lumMod val="75000"/>
                </a:schemeClr>
              </a:solidFill>
            </a:rPr>
            <a:t>Mild discomfort</a:t>
          </a:r>
        </a:p>
      </dgm:t>
    </dgm:pt>
    <dgm:pt modelId="{EA39BB75-9E8F-4BEA-A811-54EE86618392}" type="parTrans" cxnId="{B3A9DBBB-FECB-423C-AC3C-5AE77CCE9CCA}">
      <dgm:prSet/>
      <dgm:spPr/>
      <dgm:t>
        <a:bodyPr/>
        <a:lstStyle/>
        <a:p>
          <a:endParaRPr lang="en-CA"/>
        </a:p>
      </dgm:t>
    </dgm:pt>
    <dgm:pt modelId="{64B49431-45BE-43A8-B1A8-4306DBA6E067}" type="sibTrans" cxnId="{B3A9DBBB-FECB-423C-AC3C-5AE77CCE9CCA}">
      <dgm:prSet/>
      <dgm:spPr/>
      <dgm:t>
        <a:bodyPr/>
        <a:lstStyle/>
        <a:p>
          <a:endParaRPr lang="en-CA"/>
        </a:p>
      </dgm:t>
    </dgm:pt>
    <dgm:pt modelId="{C6885415-8E56-40F2-B573-0945D726F273}">
      <dgm:prSet phldrT="[Text]"/>
      <dgm:spPr>
        <a:solidFill>
          <a:schemeClr val="bg2">
            <a:lumMod val="60000"/>
            <a:lumOff val="40000"/>
            <a:alpha val="50000"/>
          </a:schemeClr>
        </a:solidFill>
        <a:ln>
          <a:noFill/>
        </a:ln>
      </dgm:spPr>
      <dgm:t>
        <a:bodyPr/>
        <a:lstStyle/>
        <a:p>
          <a:r>
            <a:rPr lang="en-CA">
              <a:solidFill>
                <a:schemeClr val="tx2">
                  <a:lumMod val="75000"/>
                </a:schemeClr>
              </a:solidFill>
            </a:rPr>
            <a:t>Changes in work</a:t>
          </a:r>
        </a:p>
      </dgm:t>
    </dgm:pt>
    <dgm:pt modelId="{1C6C8B64-B0C3-49EB-92D2-FFA0EBA326FF}" type="parTrans" cxnId="{2477E6D6-7823-485E-B7B4-2490A52FE5A5}">
      <dgm:prSet/>
      <dgm:spPr/>
      <dgm:t>
        <a:bodyPr/>
        <a:lstStyle/>
        <a:p>
          <a:endParaRPr lang="en-CA"/>
        </a:p>
      </dgm:t>
    </dgm:pt>
    <dgm:pt modelId="{A9FD99CA-8149-465E-964C-3E31CD9A688D}" type="sibTrans" cxnId="{2477E6D6-7823-485E-B7B4-2490A52FE5A5}">
      <dgm:prSet/>
      <dgm:spPr/>
      <dgm:t>
        <a:bodyPr/>
        <a:lstStyle/>
        <a:p>
          <a:endParaRPr lang="en-CA"/>
        </a:p>
      </dgm:t>
    </dgm:pt>
    <dgm:pt modelId="{187DE78A-D2C2-4977-AB6D-B8429057BD91}">
      <dgm:prSet phldrT="[Text]"/>
      <dgm:spPr>
        <a:solidFill>
          <a:schemeClr val="bg2">
            <a:lumMod val="60000"/>
            <a:lumOff val="40000"/>
            <a:alpha val="50000"/>
          </a:schemeClr>
        </a:solidFill>
        <a:ln>
          <a:noFill/>
        </a:ln>
      </dgm:spPr>
      <dgm:t>
        <a:bodyPr/>
        <a:lstStyle/>
        <a:p>
          <a:r>
            <a:rPr lang="en-CA">
              <a:solidFill>
                <a:schemeClr val="tx2">
                  <a:lumMod val="75000"/>
                </a:schemeClr>
              </a:solidFill>
            </a:rPr>
            <a:t>New workstation</a:t>
          </a:r>
        </a:p>
      </dgm:t>
    </dgm:pt>
    <dgm:pt modelId="{80A3BD9B-D3A5-48C0-962A-61FF75EA946D}" type="parTrans" cxnId="{701C3476-1516-47EE-8DCB-5197564D628B}">
      <dgm:prSet/>
      <dgm:spPr/>
      <dgm:t>
        <a:bodyPr/>
        <a:lstStyle/>
        <a:p>
          <a:endParaRPr lang="en-CA"/>
        </a:p>
      </dgm:t>
    </dgm:pt>
    <dgm:pt modelId="{05504154-13BF-4A3A-A5CD-4AB36C6C98E1}" type="sibTrans" cxnId="{701C3476-1516-47EE-8DCB-5197564D628B}">
      <dgm:prSet/>
      <dgm:spPr/>
      <dgm:t>
        <a:bodyPr/>
        <a:lstStyle/>
        <a:p>
          <a:endParaRPr lang="en-CA"/>
        </a:p>
      </dgm:t>
    </dgm:pt>
    <dgm:pt modelId="{1ADF3D44-3DD9-40AB-8FB0-769D72BD618C}">
      <dgm:prSet phldr="0" custT="1"/>
      <dgm:spPr>
        <a:solidFill>
          <a:srgbClr val="FFB549">
            <a:lumMod val="60000"/>
            <a:lumOff val="40000"/>
            <a:alpha val="50000"/>
          </a:srgbClr>
        </a:solidFill>
        <a:ln w="12700" cap="flat" cmpd="sng" algn="ctr">
          <a:noFill/>
          <a:prstDash val="solid"/>
          <a:miter lim="800000"/>
        </a:ln>
        <a:effectLst/>
      </dgm:spPr>
      <dgm:t>
        <a:bodyPr spcFirstLastPara="0" vert="horz" wrap="square" lIns="145807" tIns="27940" rIns="145807" bIns="27940" numCol="1" spcCol="1270" anchor="ctr" anchorCtr="0"/>
        <a:lstStyle/>
        <a:p>
          <a:pPr marL="0" lvl="0" indent="0" algn="ctr" defTabSz="977900" rtl="0">
            <a:lnSpc>
              <a:spcPct val="90000"/>
            </a:lnSpc>
            <a:spcBef>
              <a:spcPct val="0"/>
            </a:spcBef>
            <a:spcAft>
              <a:spcPct val="35000"/>
            </a:spcAft>
            <a:buNone/>
          </a:pPr>
          <a:r>
            <a:rPr lang="en-CA" sz="2200" kern="1200">
              <a:solidFill>
                <a:srgbClr val="A66318">
                  <a:lumMod val="75000"/>
                </a:srgbClr>
              </a:solidFill>
              <a:latin typeface="Arial"/>
              <a:ea typeface="+mn-ea"/>
              <a:cs typeface="+mn-cs"/>
            </a:rPr>
            <a:t>Known limitations and restrictions</a:t>
          </a:r>
        </a:p>
      </dgm:t>
    </dgm:pt>
    <dgm:pt modelId="{F7D8E4E1-9110-4489-A33C-E6E743FDC038}" type="parTrans" cxnId="{29F93CC1-F6A7-4AFB-B858-8E53CD3407EC}">
      <dgm:prSet/>
      <dgm:spPr/>
      <dgm:t>
        <a:bodyPr/>
        <a:lstStyle/>
        <a:p>
          <a:endParaRPr lang="en-US"/>
        </a:p>
      </dgm:t>
    </dgm:pt>
    <dgm:pt modelId="{541BB16F-7B6F-4F73-A9D9-8E231BAE026D}" type="sibTrans" cxnId="{29F93CC1-F6A7-4AFB-B858-8E53CD3407EC}">
      <dgm:prSet/>
      <dgm:spPr/>
      <dgm:t>
        <a:bodyPr/>
        <a:lstStyle/>
        <a:p>
          <a:endParaRPr lang="en-US"/>
        </a:p>
      </dgm:t>
    </dgm:pt>
    <dgm:pt modelId="{0C4DEA4A-80F0-48EE-999F-EABCAD9329B9}" type="pres">
      <dgm:prSet presAssocID="{EE6A1FAF-DA62-41D7-91C9-0CA03A2EB9A7}" presName="Name0" presStyleCnt="0">
        <dgm:presLayoutVars>
          <dgm:dir/>
          <dgm:resizeHandles val="exact"/>
        </dgm:presLayoutVars>
      </dgm:prSet>
      <dgm:spPr/>
    </dgm:pt>
    <dgm:pt modelId="{3BABA3F6-3C11-456D-B4EA-000480289A8D}" type="pres">
      <dgm:prSet presAssocID="{82CFE478-5F46-478E-AE1E-63EE69196981}" presName="Name5" presStyleLbl="vennNode1" presStyleIdx="0" presStyleCnt="5">
        <dgm:presLayoutVars>
          <dgm:bulletEnabled val="1"/>
        </dgm:presLayoutVars>
      </dgm:prSet>
      <dgm:spPr>
        <a:prstGeom prst="cloudCallout">
          <a:avLst/>
        </a:prstGeom>
      </dgm:spPr>
    </dgm:pt>
    <dgm:pt modelId="{DC1F4E5F-8A17-4C3A-A03F-813A1C8EDDE0}" type="pres">
      <dgm:prSet presAssocID="{42377C93-E4D3-4BC9-B8BD-4DE6D9E7C624}" presName="space" presStyleCnt="0"/>
      <dgm:spPr/>
    </dgm:pt>
    <dgm:pt modelId="{451D2FE7-EC3E-4F24-BC4F-1995896CD153}" type="pres">
      <dgm:prSet presAssocID="{8F578A59-AD02-425C-8C73-FC177355EA5B}" presName="Name5" presStyleLbl="vennNode1" presStyleIdx="1" presStyleCnt="5">
        <dgm:presLayoutVars>
          <dgm:bulletEnabled val="1"/>
        </dgm:presLayoutVars>
      </dgm:prSet>
      <dgm:spPr>
        <a:prstGeom prst="cloudCallout">
          <a:avLst/>
        </a:prstGeom>
      </dgm:spPr>
    </dgm:pt>
    <dgm:pt modelId="{D0AC2026-5281-4E9D-8998-74328296EF93}" type="pres">
      <dgm:prSet presAssocID="{64B49431-45BE-43A8-B1A8-4306DBA6E067}" presName="space" presStyleCnt="0"/>
      <dgm:spPr/>
    </dgm:pt>
    <dgm:pt modelId="{D2D24C51-4AAB-4C38-BAA2-8285C1334BF9}" type="pres">
      <dgm:prSet presAssocID="{C6885415-8E56-40F2-B573-0945D726F273}" presName="Name5" presStyleLbl="vennNode1" presStyleIdx="2" presStyleCnt="5">
        <dgm:presLayoutVars>
          <dgm:bulletEnabled val="1"/>
        </dgm:presLayoutVars>
      </dgm:prSet>
      <dgm:spPr>
        <a:prstGeom prst="cloudCallout">
          <a:avLst/>
        </a:prstGeom>
      </dgm:spPr>
    </dgm:pt>
    <dgm:pt modelId="{692E94F5-E1FF-4796-A230-57DC5D876E47}" type="pres">
      <dgm:prSet presAssocID="{A9FD99CA-8149-465E-964C-3E31CD9A688D}" presName="space" presStyleCnt="0"/>
      <dgm:spPr/>
    </dgm:pt>
    <dgm:pt modelId="{1DB8249C-B50D-49E2-94F5-660A19DD7E6C}" type="pres">
      <dgm:prSet presAssocID="{187DE78A-D2C2-4977-AB6D-B8429057BD91}" presName="Name5" presStyleLbl="vennNode1" presStyleIdx="3" presStyleCnt="5">
        <dgm:presLayoutVars>
          <dgm:bulletEnabled val="1"/>
        </dgm:presLayoutVars>
      </dgm:prSet>
      <dgm:spPr>
        <a:prstGeom prst="cloudCallout">
          <a:avLst/>
        </a:prstGeom>
      </dgm:spPr>
    </dgm:pt>
    <dgm:pt modelId="{1F6D9BFF-BC2D-4E91-A178-EB278CD2018E}" type="pres">
      <dgm:prSet presAssocID="{05504154-13BF-4A3A-A5CD-4AB36C6C98E1}" presName="space" presStyleCnt="0"/>
      <dgm:spPr/>
    </dgm:pt>
    <dgm:pt modelId="{9BCB1DED-1C5C-4C13-96AB-D4BE6DE80B13}" type="pres">
      <dgm:prSet presAssocID="{1ADF3D44-3DD9-40AB-8FB0-769D72BD618C}" presName="Name5" presStyleLbl="vennNode1" presStyleIdx="4" presStyleCnt="5">
        <dgm:presLayoutVars>
          <dgm:bulletEnabled val="1"/>
        </dgm:presLayoutVars>
      </dgm:prSet>
      <dgm:spPr>
        <a:xfrm>
          <a:off x="8479532" y="1490804"/>
          <a:ext cx="2649429" cy="2649429"/>
        </a:xfrm>
        <a:prstGeom prst="cloudCallout">
          <a:avLst/>
        </a:prstGeom>
      </dgm:spPr>
    </dgm:pt>
  </dgm:ptLst>
  <dgm:cxnLst>
    <dgm:cxn modelId="{E3C39A6E-A827-466E-A733-40E9695DBC50}" type="presOf" srcId="{82CFE478-5F46-478E-AE1E-63EE69196981}" destId="{3BABA3F6-3C11-456D-B4EA-000480289A8D}" srcOrd="0" destOrd="0" presId="urn:microsoft.com/office/officeart/2005/8/layout/venn3"/>
    <dgm:cxn modelId="{7C550074-9277-456A-A5B2-4E42A757D45F}" type="presOf" srcId="{8F578A59-AD02-425C-8C73-FC177355EA5B}" destId="{451D2FE7-EC3E-4F24-BC4F-1995896CD153}" srcOrd="0" destOrd="0" presId="urn:microsoft.com/office/officeart/2005/8/layout/venn3"/>
    <dgm:cxn modelId="{701C3476-1516-47EE-8DCB-5197564D628B}" srcId="{EE6A1FAF-DA62-41D7-91C9-0CA03A2EB9A7}" destId="{187DE78A-D2C2-4977-AB6D-B8429057BD91}" srcOrd="3" destOrd="0" parTransId="{80A3BD9B-D3A5-48C0-962A-61FF75EA946D}" sibTransId="{05504154-13BF-4A3A-A5CD-4AB36C6C98E1}"/>
    <dgm:cxn modelId="{E392BF8B-9B21-4140-9767-96C98519C01F}" type="presOf" srcId="{187DE78A-D2C2-4977-AB6D-B8429057BD91}" destId="{1DB8249C-B50D-49E2-94F5-660A19DD7E6C}" srcOrd="0" destOrd="0" presId="urn:microsoft.com/office/officeart/2005/8/layout/venn3"/>
    <dgm:cxn modelId="{CAB2DAB3-C336-46ED-A104-BDA1785FE7AA}" type="presOf" srcId="{C6885415-8E56-40F2-B573-0945D726F273}" destId="{D2D24C51-4AAB-4C38-BAA2-8285C1334BF9}" srcOrd="0" destOrd="0" presId="urn:microsoft.com/office/officeart/2005/8/layout/venn3"/>
    <dgm:cxn modelId="{B3A9DBBB-FECB-423C-AC3C-5AE77CCE9CCA}" srcId="{EE6A1FAF-DA62-41D7-91C9-0CA03A2EB9A7}" destId="{8F578A59-AD02-425C-8C73-FC177355EA5B}" srcOrd="1" destOrd="0" parTransId="{EA39BB75-9E8F-4BEA-A811-54EE86618392}" sibTransId="{64B49431-45BE-43A8-B1A8-4306DBA6E067}"/>
    <dgm:cxn modelId="{29F93CC1-F6A7-4AFB-B858-8E53CD3407EC}" srcId="{EE6A1FAF-DA62-41D7-91C9-0CA03A2EB9A7}" destId="{1ADF3D44-3DD9-40AB-8FB0-769D72BD618C}" srcOrd="4" destOrd="0" parTransId="{F7D8E4E1-9110-4489-A33C-E6E743FDC038}" sibTransId="{541BB16F-7B6F-4F73-A9D9-8E231BAE026D}"/>
    <dgm:cxn modelId="{2477E6D6-7823-485E-B7B4-2490A52FE5A5}" srcId="{EE6A1FAF-DA62-41D7-91C9-0CA03A2EB9A7}" destId="{C6885415-8E56-40F2-B573-0945D726F273}" srcOrd="2" destOrd="0" parTransId="{1C6C8B64-B0C3-49EB-92D2-FFA0EBA326FF}" sibTransId="{A9FD99CA-8149-465E-964C-3E31CD9A688D}"/>
    <dgm:cxn modelId="{95A039E9-21B0-43C6-8EB5-549904D6DC2F}" type="presOf" srcId="{1ADF3D44-3DD9-40AB-8FB0-769D72BD618C}" destId="{9BCB1DED-1C5C-4C13-96AB-D4BE6DE80B13}" srcOrd="0" destOrd="0" presId="urn:microsoft.com/office/officeart/2005/8/layout/venn3"/>
    <dgm:cxn modelId="{F70F73F6-6C30-4804-B28E-04B1122793D7}" srcId="{EE6A1FAF-DA62-41D7-91C9-0CA03A2EB9A7}" destId="{82CFE478-5F46-478E-AE1E-63EE69196981}" srcOrd="0" destOrd="0" parTransId="{34977BA7-0D88-42C6-8A2E-C3E7671DD144}" sibTransId="{42377C93-E4D3-4BC9-B8BD-4DE6D9E7C624}"/>
    <dgm:cxn modelId="{124A70F7-9CC9-4DAE-A014-62363B61EA2F}" type="presOf" srcId="{EE6A1FAF-DA62-41D7-91C9-0CA03A2EB9A7}" destId="{0C4DEA4A-80F0-48EE-999F-EABCAD9329B9}" srcOrd="0" destOrd="0" presId="urn:microsoft.com/office/officeart/2005/8/layout/venn3"/>
    <dgm:cxn modelId="{31684AE6-1F9B-4261-A26A-7719789DF491}" type="presParOf" srcId="{0C4DEA4A-80F0-48EE-999F-EABCAD9329B9}" destId="{3BABA3F6-3C11-456D-B4EA-000480289A8D}" srcOrd="0" destOrd="0" presId="urn:microsoft.com/office/officeart/2005/8/layout/venn3"/>
    <dgm:cxn modelId="{3AD3B951-EA5B-45D4-BEE9-532BD93A84E7}" type="presParOf" srcId="{0C4DEA4A-80F0-48EE-999F-EABCAD9329B9}" destId="{DC1F4E5F-8A17-4C3A-A03F-813A1C8EDDE0}" srcOrd="1" destOrd="0" presId="urn:microsoft.com/office/officeart/2005/8/layout/venn3"/>
    <dgm:cxn modelId="{364C006A-434B-4865-92AB-97AB1A1B77A0}" type="presParOf" srcId="{0C4DEA4A-80F0-48EE-999F-EABCAD9329B9}" destId="{451D2FE7-EC3E-4F24-BC4F-1995896CD153}" srcOrd="2" destOrd="0" presId="urn:microsoft.com/office/officeart/2005/8/layout/venn3"/>
    <dgm:cxn modelId="{D3D2C07E-A5C3-49BD-81E2-F6A0073DA93A}" type="presParOf" srcId="{0C4DEA4A-80F0-48EE-999F-EABCAD9329B9}" destId="{D0AC2026-5281-4E9D-8998-74328296EF93}" srcOrd="3" destOrd="0" presId="urn:microsoft.com/office/officeart/2005/8/layout/venn3"/>
    <dgm:cxn modelId="{E088EEDA-7A0E-4F5F-BD4F-AEB086868001}" type="presParOf" srcId="{0C4DEA4A-80F0-48EE-999F-EABCAD9329B9}" destId="{D2D24C51-4AAB-4C38-BAA2-8285C1334BF9}" srcOrd="4" destOrd="0" presId="urn:microsoft.com/office/officeart/2005/8/layout/venn3"/>
    <dgm:cxn modelId="{5B70F5D3-2896-4264-8AD2-722FE88D4270}" type="presParOf" srcId="{0C4DEA4A-80F0-48EE-999F-EABCAD9329B9}" destId="{692E94F5-E1FF-4796-A230-57DC5D876E47}" srcOrd="5" destOrd="0" presId="urn:microsoft.com/office/officeart/2005/8/layout/venn3"/>
    <dgm:cxn modelId="{4C262C6C-FF13-42AB-94E0-9B77A1ABB0F0}" type="presParOf" srcId="{0C4DEA4A-80F0-48EE-999F-EABCAD9329B9}" destId="{1DB8249C-B50D-49E2-94F5-660A19DD7E6C}" srcOrd="6" destOrd="0" presId="urn:microsoft.com/office/officeart/2005/8/layout/venn3"/>
    <dgm:cxn modelId="{08EE586C-78F8-453A-9F3A-AECFE4BC636B}" type="presParOf" srcId="{0C4DEA4A-80F0-48EE-999F-EABCAD9329B9}" destId="{1F6D9BFF-BC2D-4E91-A178-EB278CD2018E}" srcOrd="7" destOrd="0" presId="urn:microsoft.com/office/officeart/2005/8/layout/venn3"/>
    <dgm:cxn modelId="{2E17093B-C9AE-4851-80BA-D333C238281A}" type="presParOf" srcId="{0C4DEA4A-80F0-48EE-999F-EABCAD9329B9}" destId="{9BCB1DED-1C5C-4C13-96AB-D4BE6DE80B13}" srcOrd="8" destOrd="0" presId="urn:microsoft.com/office/officeart/2005/8/layout/venn3"/>
  </dgm:cxnLst>
  <dgm:bg/>
  <dgm:whole>
    <a:ln>
      <a:noFill/>
    </a:ln>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B8D0CF04-6C3E-4BDB-BFE2-47B1D8DDBB21}" type="doc">
      <dgm:prSet loTypeId="urn:microsoft.com/office/officeart/2005/8/layout/vProcess5" loCatId="process" qsTypeId="urn:microsoft.com/office/officeart/2005/8/quickstyle/simple1" qsCatId="simple" csTypeId="urn:microsoft.com/office/officeart/2005/8/colors/colorful5" csCatId="colorful" phldr="1"/>
      <dgm:spPr/>
    </dgm:pt>
    <dgm:pt modelId="{789B070D-541A-4CFC-B432-2C5F2E0E5753}">
      <dgm:prSet phldrT="[Text]"/>
      <dgm:spPr/>
      <dgm:t>
        <a:bodyPr/>
        <a:lstStyle/>
        <a:p>
          <a:r>
            <a:rPr lang="en-CA"/>
            <a:t>Consult the Ergonomics page</a:t>
          </a:r>
        </a:p>
      </dgm:t>
    </dgm:pt>
    <dgm:pt modelId="{E6E0C05D-4BD9-44B7-B9E8-FB0770FB4B5A}" type="parTrans" cxnId="{F3AEB9C2-0D89-4A00-A17D-B65B1DC61C40}">
      <dgm:prSet/>
      <dgm:spPr/>
      <dgm:t>
        <a:bodyPr/>
        <a:lstStyle/>
        <a:p>
          <a:endParaRPr lang="en-CA"/>
        </a:p>
      </dgm:t>
    </dgm:pt>
    <dgm:pt modelId="{7740A3AA-7D56-45F0-95BC-7455781603A3}" type="sibTrans" cxnId="{F3AEB9C2-0D89-4A00-A17D-B65B1DC61C40}">
      <dgm:prSet/>
      <dgm:spPr/>
      <dgm:t>
        <a:bodyPr/>
        <a:lstStyle/>
        <a:p>
          <a:endParaRPr lang="en-CA"/>
        </a:p>
      </dgm:t>
    </dgm:pt>
    <dgm:pt modelId="{CC5854B8-0834-4A82-BBFC-E84921BC6369}">
      <dgm:prSet phldrT="[Text]"/>
      <dgm:spPr/>
      <dgm:t>
        <a:bodyPr/>
        <a:lstStyle/>
        <a:p>
          <a:r>
            <a:rPr lang="en-CA"/>
            <a:t>Complete the Office Ergonomics: Self-Adjustment Tool</a:t>
          </a:r>
        </a:p>
      </dgm:t>
    </dgm:pt>
    <dgm:pt modelId="{F6EF5B49-4E20-4412-8782-56F15AC2427A}" type="parTrans" cxnId="{7126D578-B8F4-444C-885B-C46328331A00}">
      <dgm:prSet/>
      <dgm:spPr/>
      <dgm:t>
        <a:bodyPr/>
        <a:lstStyle/>
        <a:p>
          <a:endParaRPr lang="en-CA"/>
        </a:p>
      </dgm:t>
    </dgm:pt>
    <dgm:pt modelId="{BF114C40-1F38-4D70-B5E2-AEEEBEE4BF94}" type="sibTrans" cxnId="{7126D578-B8F4-444C-885B-C46328331A00}">
      <dgm:prSet/>
      <dgm:spPr/>
      <dgm:t>
        <a:bodyPr/>
        <a:lstStyle/>
        <a:p>
          <a:endParaRPr lang="en-CA"/>
        </a:p>
      </dgm:t>
    </dgm:pt>
    <dgm:pt modelId="{0F223348-132D-4841-8DA6-48A8FB75BDFF}">
      <dgm:prSet phldrT="[Text]"/>
      <dgm:spPr>
        <a:solidFill>
          <a:schemeClr val="accent5">
            <a:lumMod val="50000"/>
          </a:schemeClr>
        </a:solidFill>
      </dgm:spPr>
      <dgm:t>
        <a:bodyPr/>
        <a:lstStyle/>
        <a:p>
          <a:r>
            <a:rPr lang="en-CA"/>
            <a:t>Follow-up</a:t>
          </a:r>
        </a:p>
      </dgm:t>
    </dgm:pt>
    <dgm:pt modelId="{6874E075-9F01-4A92-AF37-4EC218920BC0}" type="parTrans" cxnId="{F1B82BA8-AEF2-46F7-BE49-AAF699FD177E}">
      <dgm:prSet/>
      <dgm:spPr/>
      <dgm:t>
        <a:bodyPr/>
        <a:lstStyle/>
        <a:p>
          <a:endParaRPr lang="en-CA"/>
        </a:p>
      </dgm:t>
    </dgm:pt>
    <dgm:pt modelId="{E89AFE40-DF84-4406-9F64-F87CA8F757A0}" type="sibTrans" cxnId="{F1B82BA8-AEF2-46F7-BE49-AAF699FD177E}">
      <dgm:prSet/>
      <dgm:spPr/>
      <dgm:t>
        <a:bodyPr/>
        <a:lstStyle/>
        <a:p>
          <a:endParaRPr lang="en-CA"/>
        </a:p>
      </dgm:t>
    </dgm:pt>
    <dgm:pt modelId="{00236F92-9FF0-4A05-856A-83633BAFE592}" type="pres">
      <dgm:prSet presAssocID="{B8D0CF04-6C3E-4BDB-BFE2-47B1D8DDBB21}" presName="outerComposite" presStyleCnt="0">
        <dgm:presLayoutVars>
          <dgm:chMax val="5"/>
          <dgm:dir/>
          <dgm:resizeHandles val="exact"/>
        </dgm:presLayoutVars>
      </dgm:prSet>
      <dgm:spPr/>
    </dgm:pt>
    <dgm:pt modelId="{C2903C25-BE0A-4D49-BDF5-66347744A0B3}" type="pres">
      <dgm:prSet presAssocID="{B8D0CF04-6C3E-4BDB-BFE2-47B1D8DDBB21}" presName="dummyMaxCanvas" presStyleCnt="0">
        <dgm:presLayoutVars/>
      </dgm:prSet>
      <dgm:spPr/>
    </dgm:pt>
    <dgm:pt modelId="{128B0B64-4BA8-48A2-AFDD-7E24C0A6CB39}" type="pres">
      <dgm:prSet presAssocID="{B8D0CF04-6C3E-4BDB-BFE2-47B1D8DDBB21}" presName="ThreeNodes_1" presStyleLbl="node1" presStyleIdx="0" presStyleCnt="3" custLinFactNeighborX="-3">
        <dgm:presLayoutVars>
          <dgm:bulletEnabled val="1"/>
        </dgm:presLayoutVars>
      </dgm:prSet>
      <dgm:spPr/>
    </dgm:pt>
    <dgm:pt modelId="{DABC098D-BAC8-4AC2-82BF-0BE08870EB87}" type="pres">
      <dgm:prSet presAssocID="{B8D0CF04-6C3E-4BDB-BFE2-47B1D8DDBB21}" presName="ThreeNodes_2" presStyleLbl="node1" presStyleIdx="1" presStyleCnt="3">
        <dgm:presLayoutVars>
          <dgm:bulletEnabled val="1"/>
        </dgm:presLayoutVars>
      </dgm:prSet>
      <dgm:spPr/>
    </dgm:pt>
    <dgm:pt modelId="{CE31F6D2-3C52-49EB-BE92-F57AF5C46BCD}" type="pres">
      <dgm:prSet presAssocID="{B8D0CF04-6C3E-4BDB-BFE2-47B1D8DDBB21}" presName="ThreeNodes_3" presStyleLbl="node1" presStyleIdx="2" presStyleCnt="3">
        <dgm:presLayoutVars>
          <dgm:bulletEnabled val="1"/>
        </dgm:presLayoutVars>
      </dgm:prSet>
      <dgm:spPr/>
    </dgm:pt>
    <dgm:pt modelId="{2F206D3C-6EE1-44D9-A4CF-CEB21271F205}" type="pres">
      <dgm:prSet presAssocID="{B8D0CF04-6C3E-4BDB-BFE2-47B1D8DDBB21}" presName="ThreeConn_1-2" presStyleLbl="fgAccFollowNode1" presStyleIdx="0" presStyleCnt="2">
        <dgm:presLayoutVars>
          <dgm:bulletEnabled val="1"/>
        </dgm:presLayoutVars>
      </dgm:prSet>
      <dgm:spPr/>
    </dgm:pt>
    <dgm:pt modelId="{1333C975-203B-430B-AC9B-87161E0548D4}" type="pres">
      <dgm:prSet presAssocID="{B8D0CF04-6C3E-4BDB-BFE2-47B1D8DDBB21}" presName="ThreeConn_2-3" presStyleLbl="fgAccFollowNode1" presStyleIdx="1" presStyleCnt="2">
        <dgm:presLayoutVars>
          <dgm:bulletEnabled val="1"/>
        </dgm:presLayoutVars>
      </dgm:prSet>
      <dgm:spPr/>
    </dgm:pt>
    <dgm:pt modelId="{8A6D80DB-DABA-4E36-9A6B-56DD0F244B9C}" type="pres">
      <dgm:prSet presAssocID="{B8D0CF04-6C3E-4BDB-BFE2-47B1D8DDBB21}" presName="ThreeNodes_1_text" presStyleLbl="node1" presStyleIdx="2" presStyleCnt="3">
        <dgm:presLayoutVars>
          <dgm:bulletEnabled val="1"/>
        </dgm:presLayoutVars>
      </dgm:prSet>
      <dgm:spPr/>
    </dgm:pt>
    <dgm:pt modelId="{37ECBB3A-BCAA-4D63-BE75-BFDF3EDF0636}" type="pres">
      <dgm:prSet presAssocID="{B8D0CF04-6C3E-4BDB-BFE2-47B1D8DDBB21}" presName="ThreeNodes_2_text" presStyleLbl="node1" presStyleIdx="2" presStyleCnt="3">
        <dgm:presLayoutVars>
          <dgm:bulletEnabled val="1"/>
        </dgm:presLayoutVars>
      </dgm:prSet>
      <dgm:spPr/>
    </dgm:pt>
    <dgm:pt modelId="{537203D8-9C7E-42BF-8629-ECB2600C7C05}" type="pres">
      <dgm:prSet presAssocID="{B8D0CF04-6C3E-4BDB-BFE2-47B1D8DDBB21}" presName="ThreeNodes_3_text" presStyleLbl="node1" presStyleIdx="2" presStyleCnt="3">
        <dgm:presLayoutVars>
          <dgm:bulletEnabled val="1"/>
        </dgm:presLayoutVars>
      </dgm:prSet>
      <dgm:spPr/>
    </dgm:pt>
  </dgm:ptLst>
  <dgm:cxnLst>
    <dgm:cxn modelId="{2A71C301-5339-44E8-A0D1-CCBC471BA2CE}" type="presOf" srcId="{0F223348-132D-4841-8DA6-48A8FB75BDFF}" destId="{537203D8-9C7E-42BF-8629-ECB2600C7C05}" srcOrd="1" destOrd="0" presId="urn:microsoft.com/office/officeart/2005/8/layout/vProcess5"/>
    <dgm:cxn modelId="{7231610F-9936-4560-8B41-4FE74C527615}" type="presOf" srcId="{CC5854B8-0834-4A82-BBFC-E84921BC6369}" destId="{37ECBB3A-BCAA-4D63-BE75-BFDF3EDF0636}" srcOrd="1" destOrd="0" presId="urn:microsoft.com/office/officeart/2005/8/layout/vProcess5"/>
    <dgm:cxn modelId="{036C1944-B5CC-4E0C-94B4-34EAB9735A64}" type="presOf" srcId="{CC5854B8-0834-4A82-BBFC-E84921BC6369}" destId="{DABC098D-BAC8-4AC2-82BF-0BE08870EB87}" srcOrd="0" destOrd="0" presId="urn:microsoft.com/office/officeart/2005/8/layout/vProcess5"/>
    <dgm:cxn modelId="{921DA06C-374E-4F3A-AD6B-ACC988A36EB1}" type="presOf" srcId="{B8D0CF04-6C3E-4BDB-BFE2-47B1D8DDBB21}" destId="{00236F92-9FF0-4A05-856A-83633BAFE592}" srcOrd="0" destOrd="0" presId="urn:microsoft.com/office/officeart/2005/8/layout/vProcess5"/>
    <dgm:cxn modelId="{76154F6E-627B-4E4D-A117-C44A8BF23626}" type="presOf" srcId="{0F223348-132D-4841-8DA6-48A8FB75BDFF}" destId="{CE31F6D2-3C52-49EB-BE92-F57AF5C46BCD}" srcOrd="0" destOrd="0" presId="urn:microsoft.com/office/officeart/2005/8/layout/vProcess5"/>
    <dgm:cxn modelId="{7126D578-B8F4-444C-885B-C46328331A00}" srcId="{B8D0CF04-6C3E-4BDB-BFE2-47B1D8DDBB21}" destId="{CC5854B8-0834-4A82-BBFC-E84921BC6369}" srcOrd="1" destOrd="0" parTransId="{F6EF5B49-4E20-4412-8782-56F15AC2427A}" sibTransId="{BF114C40-1F38-4D70-B5E2-AEEEBEE4BF94}"/>
    <dgm:cxn modelId="{F1B82BA8-AEF2-46F7-BE49-AAF699FD177E}" srcId="{B8D0CF04-6C3E-4BDB-BFE2-47B1D8DDBB21}" destId="{0F223348-132D-4841-8DA6-48A8FB75BDFF}" srcOrd="2" destOrd="0" parTransId="{6874E075-9F01-4A92-AF37-4EC218920BC0}" sibTransId="{E89AFE40-DF84-4406-9F64-F87CA8F757A0}"/>
    <dgm:cxn modelId="{F3AEB9C2-0D89-4A00-A17D-B65B1DC61C40}" srcId="{B8D0CF04-6C3E-4BDB-BFE2-47B1D8DDBB21}" destId="{789B070D-541A-4CFC-B432-2C5F2E0E5753}" srcOrd="0" destOrd="0" parTransId="{E6E0C05D-4BD9-44B7-B9E8-FB0770FB4B5A}" sibTransId="{7740A3AA-7D56-45F0-95BC-7455781603A3}"/>
    <dgm:cxn modelId="{EA07BBC4-53B8-497D-8319-7558D4642AB9}" type="presOf" srcId="{7740A3AA-7D56-45F0-95BC-7455781603A3}" destId="{2F206D3C-6EE1-44D9-A4CF-CEB21271F205}" srcOrd="0" destOrd="0" presId="urn:microsoft.com/office/officeart/2005/8/layout/vProcess5"/>
    <dgm:cxn modelId="{36BF17CC-DAC8-4364-9E34-EEF68D82CE59}" type="presOf" srcId="{BF114C40-1F38-4D70-B5E2-AEEEBEE4BF94}" destId="{1333C975-203B-430B-AC9B-87161E0548D4}" srcOrd="0" destOrd="0" presId="urn:microsoft.com/office/officeart/2005/8/layout/vProcess5"/>
    <dgm:cxn modelId="{C29262F1-4EC9-415F-A617-F79D5AA604CE}" type="presOf" srcId="{789B070D-541A-4CFC-B432-2C5F2E0E5753}" destId="{128B0B64-4BA8-48A2-AFDD-7E24C0A6CB39}" srcOrd="0" destOrd="0" presId="urn:microsoft.com/office/officeart/2005/8/layout/vProcess5"/>
    <dgm:cxn modelId="{67A916FF-373F-4099-8CE4-3278968AFD20}" type="presOf" srcId="{789B070D-541A-4CFC-B432-2C5F2E0E5753}" destId="{8A6D80DB-DABA-4E36-9A6B-56DD0F244B9C}" srcOrd="1" destOrd="0" presId="urn:microsoft.com/office/officeart/2005/8/layout/vProcess5"/>
    <dgm:cxn modelId="{9E978E98-015B-487F-8099-D8DE8C60AA64}" type="presParOf" srcId="{00236F92-9FF0-4A05-856A-83633BAFE592}" destId="{C2903C25-BE0A-4D49-BDF5-66347744A0B3}" srcOrd="0" destOrd="0" presId="urn:microsoft.com/office/officeart/2005/8/layout/vProcess5"/>
    <dgm:cxn modelId="{2CC7FC36-028C-4034-B756-BEEC8E4729A9}" type="presParOf" srcId="{00236F92-9FF0-4A05-856A-83633BAFE592}" destId="{128B0B64-4BA8-48A2-AFDD-7E24C0A6CB39}" srcOrd="1" destOrd="0" presId="urn:microsoft.com/office/officeart/2005/8/layout/vProcess5"/>
    <dgm:cxn modelId="{D50B13C9-7586-499F-ADDA-0BF5F34E8459}" type="presParOf" srcId="{00236F92-9FF0-4A05-856A-83633BAFE592}" destId="{DABC098D-BAC8-4AC2-82BF-0BE08870EB87}" srcOrd="2" destOrd="0" presId="urn:microsoft.com/office/officeart/2005/8/layout/vProcess5"/>
    <dgm:cxn modelId="{6EEEDE6C-D84B-44F7-AEB1-441F5F9B969E}" type="presParOf" srcId="{00236F92-9FF0-4A05-856A-83633BAFE592}" destId="{CE31F6D2-3C52-49EB-BE92-F57AF5C46BCD}" srcOrd="3" destOrd="0" presId="urn:microsoft.com/office/officeart/2005/8/layout/vProcess5"/>
    <dgm:cxn modelId="{831964BB-AEF8-4030-AE6C-F4661C2DCA94}" type="presParOf" srcId="{00236F92-9FF0-4A05-856A-83633BAFE592}" destId="{2F206D3C-6EE1-44D9-A4CF-CEB21271F205}" srcOrd="4" destOrd="0" presId="urn:microsoft.com/office/officeart/2005/8/layout/vProcess5"/>
    <dgm:cxn modelId="{1214DAF6-A2A2-4361-910F-B3FFB4D2C286}" type="presParOf" srcId="{00236F92-9FF0-4A05-856A-83633BAFE592}" destId="{1333C975-203B-430B-AC9B-87161E0548D4}" srcOrd="5" destOrd="0" presId="urn:microsoft.com/office/officeart/2005/8/layout/vProcess5"/>
    <dgm:cxn modelId="{C750DC52-7C71-4C61-895B-C51E435B21F0}" type="presParOf" srcId="{00236F92-9FF0-4A05-856A-83633BAFE592}" destId="{8A6D80DB-DABA-4E36-9A6B-56DD0F244B9C}" srcOrd="6" destOrd="0" presId="urn:microsoft.com/office/officeart/2005/8/layout/vProcess5"/>
    <dgm:cxn modelId="{F15E1EEB-F7BA-4E48-B031-A64BDBB3E061}" type="presParOf" srcId="{00236F92-9FF0-4A05-856A-83633BAFE592}" destId="{37ECBB3A-BCAA-4D63-BE75-BFDF3EDF0636}" srcOrd="7" destOrd="0" presId="urn:microsoft.com/office/officeart/2005/8/layout/vProcess5"/>
    <dgm:cxn modelId="{8CC3B667-0ED2-43EE-B881-F8B780CBE91D}" type="presParOf" srcId="{00236F92-9FF0-4A05-856A-83633BAFE592}" destId="{537203D8-9C7E-42BF-8629-ECB2600C7C05}" srcOrd="8" destOrd="0" presId="urn:microsoft.com/office/officeart/2005/8/layout/v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B8D0CF04-6C3E-4BDB-BFE2-47B1D8DDBB21}" type="doc">
      <dgm:prSet loTypeId="urn:microsoft.com/office/officeart/2005/8/layout/vProcess5" loCatId="process" qsTypeId="urn:microsoft.com/office/officeart/2005/8/quickstyle/simple1" qsCatId="simple" csTypeId="urn:microsoft.com/office/officeart/2005/8/colors/colorful5" csCatId="colorful" phldr="1"/>
      <dgm:spPr/>
    </dgm:pt>
    <dgm:pt modelId="{789B070D-541A-4CFC-B432-2C5F2E0E5753}">
      <dgm:prSet phldrT="[Text]"/>
      <dgm:spPr/>
      <dgm:t>
        <a:bodyPr/>
        <a:lstStyle/>
        <a:p>
          <a:r>
            <a:rPr lang="en-CA"/>
            <a:t>Request an Ergonomic Coach adjustment session</a:t>
          </a:r>
        </a:p>
      </dgm:t>
    </dgm:pt>
    <dgm:pt modelId="{E6E0C05D-4BD9-44B7-B9E8-FB0770FB4B5A}" type="parTrans" cxnId="{F3AEB9C2-0D89-4A00-A17D-B65B1DC61C40}">
      <dgm:prSet/>
      <dgm:spPr/>
      <dgm:t>
        <a:bodyPr/>
        <a:lstStyle/>
        <a:p>
          <a:endParaRPr lang="en-CA"/>
        </a:p>
      </dgm:t>
    </dgm:pt>
    <dgm:pt modelId="{7740A3AA-7D56-45F0-95BC-7455781603A3}" type="sibTrans" cxnId="{F3AEB9C2-0D89-4A00-A17D-B65B1DC61C40}">
      <dgm:prSet/>
      <dgm:spPr/>
      <dgm:t>
        <a:bodyPr/>
        <a:lstStyle/>
        <a:p>
          <a:endParaRPr lang="en-CA"/>
        </a:p>
      </dgm:t>
    </dgm:pt>
    <dgm:pt modelId="{CC5854B8-0834-4A82-BBFC-E84921BC6369}">
      <dgm:prSet phldrT="[Text]"/>
      <dgm:spPr/>
      <dgm:t>
        <a:bodyPr/>
        <a:lstStyle/>
        <a:p>
          <a:r>
            <a:rPr lang="en-CA"/>
            <a:t>Review the adjustment report from the Ergonomic Coach</a:t>
          </a:r>
        </a:p>
      </dgm:t>
    </dgm:pt>
    <dgm:pt modelId="{F6EF5B49-4E20-4412-8782-56F15AC2427A}" type="parTrans" cxnId="{7126D578-B8F4-444C-885B-C46328331A00}">
      <dgm:prSet/>
      <dgm:spPr/>
      <dgm:t>
        <a:bodyPr/>
        <a:lstStyle/>
        <a:p>
          <a:endParaRPr lang="en-CA"/>
        </a:p>
      </dgm:t>
    </dgm:pt>
    <dgm:pt modelId="{BF114C40-1F38-4D70-B5E2-AEEEBEE4BF94}" type="sibTrans" cxnId="{7126D578-B8F4-444C-885B-C46328331A00}">
      <dgm:prSet/>
      <dgm:spPr/>
      <dgm:t>
        <a:bodyPr/>
        <a:lstStyle/>
        <a:p>
          <a:endParaRPr lang="en-CA"/>
        </a:p>
      </dgm:t>
    </dgm:pt>
    <dgm:pt modelId="{0F223348-132D-4841-8DA6-48A8FB75BDFF}">
      <dgm:prSet phldrT="[Text]"/>
      <dgm:spPr/>
      <dgm:t>
        <a:bodyPr/>
        <a:lstStyle/>
        <a:p>
          <a:r>
            <a:rPr lang="en-CA"/>
            <a:t>Discuss and implement the right ergonomic solutions</a:t>
          </a:r>
        </a:p>
      </dgm:t>
    </dgm:pt>
    <dgm:pt modelId="{6874E075-9F01-4A92-AF37-4EC218920BC0}" type="parTrans" cxnId="{F1B82BA8-AEF2-46F7-BE49-AAF699FD177E}">
      <dgm:prSet/>
      <dgm:spPr/>
      <dgm:t>
        <a:bodyPr/>
        <a:lstStyle/>
        <a:p>
          <a:endParaRPr lang="en-CA"/>
        </a:p>
      </dgm:t>
    </dgm:pt>
    <dgm:pt modelId="{E89AFE40-DF84-4406-9F64-F87CA8F757A0}" type="sibTrans" cxnId="{F1B82BA8-AEF2-46F7-BE49-AAF699FD177E}">
      <dgm:prSet/>
      <dgm:spPr/>
      <dgm:t>
        <a:bodyPr/>
        <a:lstStyle/>
        <a:p>
          <a:endParaRPr lang="en-CA"/>
        </a:p>
      </dgm:t>
    </dgm:pt>
    <dgm:pt modelId="{00236F92-9FF0-4A05-856A-83633BAFE592}" type="pres">
      <dgm:prSet presAssocID="{B8D0CF04-6C3E-4BDB-BFE2-47B1D8DDBB21}" presName="outerComposite" presStyleCnt="0">
        <dgm:presLayoutVars>
          <dgm:chMax val="5"/>
          <dgm:dir/>
          <dgm:resizeHandles val="exact"/>
        </dgm:presLayoutVars>
      </dgm:prSet>
      <dgm:spPr/>
    </dgm:pt>
    <dgm:pt modelId="{C2903C25-BE0A-4D49-BDF5-66347744A0B3}" type="pres">
      <dgm:prSet presAssocID="{B8D0CF04-6C3E-4BDB-BFE2-47B1D8DDBB21}" presName="dummyMaxCanvas" presStyleCnt="0">
        <dgm:presLayoutVars/>
      </dgm:prSet>
      <dgm:spPr/>
    </dgm:pt>
    <dgm:pt modelId="{128B0B64-4BA8-48A2-AFDD-7E24C0A6CB39}" type="pres">
      <dgm:prSet presAssocID="{B8D0CF04-6C3E-4BDB-BFE2-47B1D8DDBB21}" presName="ThreeNodes_1" presStyleLbl="node1" presStyleIdx="0" presStyleCnt="3">
        <dgm:presLayoutVars>
          <dgm:bulletEnabled val="1"/>
        </dgm:presLayoutVars>
      </dgm:prSet>
      <dgm:spPr/>
    </dgm:pt>
    <dgm:pt modelId="{DABC098D-BAC8-4AC2-82BF-0BE08870EB87}" type="pres">
      <dgm:prSet presAssocID="{B8D0CF04-6C3E-4BDB-BFE2-47B1D8DDBB21}" presName="ThreeNodes_2" presStyleLbl="node1" presStyleIdx="1" presStyleCnt="3">
        <dgm:presLayoutVars>
          <dgm:bulletEnabled val="1"/>
        </dgm:presLayoutVars>
      </dgm:prSet>
      <dgm:spPr/>
    </dgm:pt>
    <dgm:pt modelId="{CE31F6D2-3C52-49EB-BE92-F57AF5C46BCD}" type="pres">
      <dgm:prSet presAssocID="{B8D0CF04-6C3E-4BDB-BFE2-47B1D8DDBB21}" presName="ThreeNodes_3" presStyleLbl="node1" presStyleIdx="2" presStyleCnt="3">
        <dgm:presLayoutVars>
          <dgm:bulletEnabled val="1"/>
        </dgm:presLayoutVars>
      </dgm:prSet>
      <dgm:spPr/>
    </dgm:pt>
    <dgm:pt modelId="{2F206D3C-6EE1-44D9-A4CF-CEB21271F205}" type="pres">
      <dgm:prSet presAssocID="{B8D0CF04-6C3E-4BDB-BFE2-47B1D8DDBB21}" presName="ThreeConn_1-2" presStyleLbl="fgAccFollowNode1" presStyleIdx="0" presStyleCnt="2">
        <dgm:presLayoutVars>
          <dgm:bulletEnabled val="1"/>
        </dgm:presLayoutVars>
      </dgm:prSet>
      <dgm:spPr/>
    </dgm:pt>
    <dgm:pt modelId="{1333C975-203B-430B-AC9B-87161E0548D4}" type="pres">
      <dgm:prSet presAssocID="{B8D0CF04-6C3E-4BDB-BFE2-47B1D8DDBB21}" presName="ThreeConn_2-3" presStyleLbl="fgAccFollowNode1" presStyleIdx="1" presStyleCnt="2">
        <dgm:presLayoutVars>
          <dgm:bulletEnabled val="1"/>
        </dgm:presLayoutVars>
      </dgm:prSet>
      <dgm:spPr/>
    </dgm:pt>
    <dgm:pt modelId="{8A6D80DB-DABA-4E36-9A6B-56DD0F244B9C}" type="pres">
      <dgm:prSet presAssocID="{B8D0CF04-6C3E-4BDB-BFE2-47B1D8DDBB21}" presName="ThreeNodes_1_text" presStyleLbl="node1" presStyleIdx="2" presStyleCnt="3">
        <dgm:presLayoutVars>
          <dgm:bulletEnabled val="1"/>
        </dgm:presLayoutVars>
      </dgm:prSet>
      <dgm:spPr/>
    </dgm:pt>
    <dgm:pt modelId="{37ECBB3A-BCAA-4D63-BE75-BFDF3EDF0636}" type="pres">
      <dgm:prSet presAssocID="{B8D0CF04-6C3E-4BDB-BFE2-47B1D8DDBB21}" presName="ThreeNodes_2_text" presStyleLbl="node1" presStyleIdx="2" presStyleCnt="3">
        <dgm:presLayoutVars>
          <dgm:bulletEnabled val="1"/>
        </dgm:presLayoutVars>
      </dgm:prSet>
      <dgm:spPr/>
    </dgm:pt>
    <dgm:pt modelId="{537203D8-9C7E-42BF-8629-ECB2600C7C05}" type="pres">
      <dgm:prSet presAssocID="{B8D0CF04-6C3E-4BDB-BFE2-47B1D8DDBB21}" presName="ThreeNodes_3_text" presStyleLbl="node1" presStyleIdx="2" presStyleCnt="3">
        <dgm:presLayoutVars>
          <dgm:bulletEnabled val="1"/>
        </dgm:presLayoutVars>
      </dgm:prSet>
      <dgm:spPr/>
    </dgm:pt>
  </dgm:ptLst>
  <dgm:cxnLst>
    <dgm:cxn modelId="{2A71C301-5339-44E8-A0D1-CCBC471BA2CE}" type="presOf" srcId="{0F223348-132D-4841-8DA6-48A8FB75BDFF}" destId="{537203D8-9C7E-42BF-8629-ECB2600C7C05}" srcOrd="1" destOrd="0" presId="urn:microsoft.com/office/officeart/2005/8/layout/vProcess5"/>
    <dgm:cxn modelId="{7231610F-9936-4560-8B41-4FE74C527615}" type="presOf" srcId="{CC5854B8-0834-4A82-BBFC-E84921BC6369}" destId="{37ECBB3A-BCAA-4D63-BE75-BFDF3EDF0636}" srcOrd="1" destOrd="0" presId="urn:microsoft.com/office/officeart/2005/8/layout/vProcess5"/>
    <dgm:cxn modelId="{036C1944-B5CC-4E0C-94B4-34EAB9735A64}" type="presOf" srcId="{CC5854B8-0834-4A82-BBFC-E84921BC6369}" destId="{DABC098D-BAC8-4AC2-82BF-0BE08870EB87}" srcOrd="0" destOrd="0" presId="urn:microsoft.com/office/officeart/2005/8/layout/vProcess5"/>
    <dgm:cxn modelId="{921DA06C-374E-4F3A-AD6B-ACC988A36EB1}" type="presOf" srcId="{B8D0CF04-6C3E-4BDB-BFE2-47B1D8DDBB21}" destId="{00236F92-9FF0-4A05-856A-83633BAFE592}" srcOrd="0" destOrd="0" presId="urn:microsoft.com/office/officeart/2005/8/layout/vProcess5"/>
    <dgm:cxn modelId="{76154F6E-627B-4E4D-A117-C44A8BF23626}" type="presOf" srcId="{0F223348-132D-4841-8DA6-48A8FB75BDFF}" destId="{CE31F6D2-3C52-49EB-BE92-F57AF5C46BCD}" srcOrd="0" destOrd="0" presId="urn:microsoft.com/office/officeart/2005/8/layout/vProcess5"/>
    <dgm:cxn modelId="{7126D578-B8F4-444C-885B-C46328331A00}" srcId="{B8D0CF04-6C3E-4BDB-BFE2-47B1D8DDBB21}" destId="{CC5854B8-0834-4A82-BBFC-E84921BC6369}" srcOrd="1" destOrd="0" parTransId="{F6EF5B49-4E20-4412-8782-56F15AC2427A}" sibTransId="{BF114C40-1F38-4D70-B5E2-AEEEBEE4BF94}"/>
    <dgm:cxn modelId="{F1B82BA8-AEF2-46F7-BE49-AAF699FD177E}" srcId="{B8D0CF04-6C3E-4BDB-BFE2-47B1D8DDBB21}" destId="{0F223348-132D-4841-8DA6-48A8FB75BDFF}" srcOrd="2" destOrd="0" parTransId="{6874E075-9F01-4A92-AF37-4EC218920BC0}" sibTransId="{E89AFE40-DF84-4406-9F64-F87CA8F757A0}"/>
    <dgm:cxn modelId="{F3AEB9C2-0D89-4A00-A17D-B65B1DC61C40}" srcId="{B8D0CF04-6C3E-4BDB-BFE2-47B1D8DDBB21}" destId="{789B070D-541A-4CFC-B432-2C5F2E0E5753}" srcOrd="0" destOrd="0" parTransId="{E6E0C05D-4BD9-44B7-B9E8-FB0770FB4B5A}" sibTransId="{7740A3AA-7D56-45F0-95BC-7455781603A3}"/>
    <dgm:cxn modelId="{EA07BBC4-53B8-497D-8319-7558D4642AB9}" type="presOf" srcId="{7740A3AA-7D56-45F0-95BC-7455781603A3}" destId="{2F206D3C-6EE1-44D9-A4CF-CEB21271F205}" srcOrd="0" destOrd="0" presId="urn:microsoft.com/office/officeart/2005/8/layout/vProcess5"/>
    <dgm:cxn modelId="{36BF17CC-DAC8-4364-9E34-EEF68D82CE59}" type="presOf" srcId="{BF114C40-1F38-4D70-B5E2-AEEEBEE4BF94}" destId="{1333C975-203B-430B-AC9B-87161E0548D4}" srcOrd="0" destOrd="0" presId="urn:microsoft.com/office/officeart/2005/8/layout/vProcess5"/>
    <dgm:cxn modelId="{C29262F1-4EC9-415F-A617-F79D5AA604CE}" type="presOf" srcId="{789B070D-541A-4CFC-B432-2C5F2E0E5753}" destId="{128B0B64-4BA8-48A2-AFDD-7E24C0A6CB39}" srcOrd="0" destOrd="0" presId="urn:microsoft.com/office/officeart/2005/8/layout/vProcess5"/>
    <dgm:cxn modelId="{67A916FF-373F-4099-8CE4-3278968AFD20}" type="presOf" srcId="{789B070D-541A-4CFC-B432-2C5F2E0E5753}" destId="{8A6D80DB-DABA-4E36-9A6B-56DD0F244B9C}" srcOrd="1" destOrd="0" presId="urn:microsoft.com/office/officeart/2005/8/layout/vProcess5"/>
    <dgm:cxn modelId="{9E978E98-015B-487F-8099-D8DE8C60AA64}" type="presParOf" srcId="{00236F92-9FF0-4A05-856A-83633BAFE592}" destId="{C2903C25-BE0A-4D49-BDF5-66347744A0B3}" srcOrd="0" destOrd="0" presId="urn:microsoft.com/office/officeart/2005/8/layout/vProcess5"/>
    <dgm:cxn modelId="{2CC7FC36-028C-4034-B756-BEEC8E4729A9}" type="presParOf" srcId="{00236F92-9FF0-4A05-856A-83633BAFE592}" destId="{128B0B64-4BA8-48A2-AFDD-7E24C0A6CB39}" srcOrd="1" destOrd="0" presId="urn:microsoft.com/office/officeart/2005/8/layout/vProcess5"/>
    <dgm:cxn modelId="{D50B13C9-7586-499F-ADDA-0BF5F34E8459}" type="presParOf" srcId="{00236F92-9FF0-4A05-856A-83633BAFE592}" destId="{DABC098D-BAC8-4AC2-82BF-0BE08870EB87}" srcOrd="2" destOrd="0" presId="urn:microsoft.com/office/officeart/2005/8/layout/vProcess5"/>
    <dgm:cxn modelId="{6EEEDE6C-D84B-44F7-AEB1-441F5F9B969E}" type="presParOf" srcId="{00236F92-9FF0-4A05-856A-83633BAFE592}" destId="{CE31F6D2-3C52-49EB-BE92-F57AF5C46BCD}" srcOrd="3" destOrd="0" presId="urn:microsoft.com/office/officeart/2005/8/layout/vProcess5"/>
    <dgm:cxn modelId="{831964BB-AEF8-4030-AE6C-F4661C2DCA94}" type="presParOf" srcId="{00236F92-9FF0-4A05-856A-83633BAFE592}" destId="{2F206D3C-6EE1-44D9-A4CF-CEB21271F205}" srcOrd="4" destOrd="0" presId="urn:microsoft.com/office/officeart/2005/8/layout/vProcess5"/>
    <dgm:cxn modelId="{1214DAF6-A2A2-4361-910F-B3FFB4D2C286}" type="presParOf" srcId="{00236F92-9FF0-4A05-856A-83633BAFE592}" destId="{1333C975-203B-430B-AC9B-87161E0548D4}" srcOrd="5" destOrd="0" presId="urn:microsoft.com/office/officeart/2005/8/layout/vProcess5"/>
    <dgm:cxn modelId="{C750DC52-7C71-4C61-895B-C51E435B21F0}" type="presParOf" srcId="{00236F92-9FF0-4A05-856A-83633BAFE592}" destId="{8A6D80DB-DABA-4E36-9A6B-56DD0F244B9C}" srcOrd="6" destOrd="0" presId="urn:microsoft.com/office/officeart/2005/8/layout/vProcess5"/>
    <dgm:cxn modelId="{F15E1EEB-F7BA-4E48-B031-A64BDBB3E061}" type="presParOf" srcId="{00236F92-9FF0-4A05-856A-83633BAFE592}" destId="{37ECBB3A-BCAA-4D63-BE75-BFDF3EDF0636}" srcOrd="7" destOrd="0" presId="urn:microsoft.com/office/officeart/2005/8/layout/vProcess5"/>
    <dgm:cxn modelId="{8CC3B667-0ED2-43EE-B881-F8B780CBE91D}" type="presParOf" srcId="{00236F92-9FF0-4A05-856A-83633BAFE592}" destId="{537203D8-9C7E-42BF-8629-ECB2600C7C05}" srcOrd="8" destOrd="0" presId="urn:microsoft.com/office/officeart/2005/8/layout/v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EF7BADA3-EE6F-4BEA-8988-FB94AAAA2CC0}" type="doc">
      <dgm:prSet loTypeId="urn:microsoft.com/office/officeart/2005/8/layout/default" loCatId="list" qsTypeId="urn:microsoft.com/office/officeart/2005/8/quickstyle/simple1" qsCatId="simple" csTypeId="urn:microsoft.com/office/officeart/2005/8/colors/colorful5" csCatId="colorful" phldr="1"/>
      <dgm:spPr/>
      <dgm:t>
        <a:bodyPr/>
        <a:lstStyle/>
        <a:p>
          <a:endParaRPr lang="en-CA"/>
        </a:p>
      </dgm:t>
    </dgm:pt>
    <dgm:pt modelId="{4D963C53-25D0-4861-AFB6-D6986CA5BFC5}">
      <dgm:prSet/>
      <dgm:spPr/>
      <dgm:t>
        <a:bodyPr/>
        <a:lstStyle/>
        <a:p>
          <a:r>
            <a:rPr lang="en-US"/>
            <a:t>Policy Development</a:t>
          </a:r>
          <a:endParaRPr lang="en-CA"/>
        </a:p>
      </dgm:t>
    </dgm:pt>
    <dgm:pt modelId="{015193FD-E897-4036-B061-898D2F397492}" type="parTrans" cxnId="{4B05327C-CA29-413D-8DA6-620DA80E698C}">
      <dgm:prSet/>
      <dgm:spPr/>
      <dgm:t>
        <a:bodyPr/>
        <a:lstStyle/>
        <a:p>
          <a:endParaRPr lang="en-CA"/>
        </a:p>
      </dgm:t>
    </dgm:pt>
    <dgm:pt modelId="{02EB3302-463A-4A5C-94CA-E540A70E5DE4}" type="sibTrans" cxnId="{4B05327C-CA29-413D-8DA6-620DA80E698C}">
      <dgm:prSet/>
      <dgm:spPr/>
      <dgm:t>
        <a:bodyPr/>
        <a:lstStyle/>
        <a:p>
          <a:endParaRPr lang="en-CA"/>
        </a:p>
      </dgm:t>
    </dgm:pt>
    <dgm:pt modelId="{D94EEF04-C3E4-476D-BA22-228BC32E88BC}">
      <dgm:prSet/>
      <dgm:spPr/>
      <dgm:t>
        <a:bodyPr anchor="ctr"/>
        <a:lstStyle/>
        <a:p>
          <a:r>
            <a:rPr lang="en-US"/>
            <a:t>Workplace Risk Assessment</a:t>
          </a:r>
          <a:endParaRPr lang="en-CA"/>
        </a:p>
      </dgm:t>
    </dgm:pt>
    <dgm:pt modelId="{F0FDDEA1-DC3F-430E-B6A8-B117F22ACE29}" type="parTrans" cxnId="{0EA7E12E-213A-45E7-9316-EE4AB1CED812}">
      <dgm:prSet/>
      <dgm:spPr/>
      <dgm:t>
        <a:bodyPr/>
        <a:lstStyle/>
        <a:p>
          <a:endParaRPr lang="en-CA"/>
        </a:p>
      </dgm:t>
    </dgm:pt>
    <dgm:pt modelId="{C72ABD36-3B53-4C26-B241-FD0A473FE825}" type="sibTrans" cxnId="{0EA7E12E-213A-45E7-9316-EE4AB1CED812}">
      <dgm:prSet/>
      <dgm:spPr/>
      <dgm:t>
        <a:bodyPr/>
        <a:lstStyle/>
        <a:p>
          <a:endParaRPr lang="en-CA"/>
        </a:p>
      </dgm:t>
    </dgm:pt>
    <dgm:pt modelId="{17AFD979-3DB4-43E3-8EFD-72F1999398CF}">
      <dgm:prSet/>
      <dgm:spPr/>
      <dgm:t>
        <a:bodyPr/>
        <a:lstStyle/>
        <a:p>
          <a:r>
            <a:rPr lang="en-US"/>
            <a:t>Emergency Procedures</a:t>
          </a:r>
          <a:endParaRPr lang="en-CA"/>
        </a:p>
      </dgm:t>
    </dgm:pt>
    <dgm:pt modelId="{5F9AA54A-8038-41F6-9655-FDA9F4424D6F}" type="parTrans" cxnId="{1154F530-43AB-46DE-92C4-D28378442FD9}">
      <dgm:prSet/>
      <dgm:spPr/>
      <dgm:t>
        <a:bodyPr/>
        <a:lstStyle/>
        <a:p>
          <a:endParaRPr lang="en-CA"/>
        </a:p>
      </dgm:t>
    </dgm:pt>
    <dgm:pt modelId="{2BCF5BC9-69CC-4AF4-AA2B-59B5B76D52FF}" type="sibTrans" cxnId="{1154F530-43AB-46DE-92C4-D28378442FD9}">
      <dgm:prSet/>
      <dgm:spPr/>
      <dgm:t>
        <a:bodyPr/>
        <a:lstStyle/>
        <a:p>
          <a:endParaRPr lang="en-CA"/>
        </a:p>
      </dgm:t>
    </dgm:pt>
    <dgm:pt modelId="{62ACC3B8-61D6-499B-A442-5F22746758A4}">
      <dgm:prSet/>
      <dgm:spPr/>
      <dgm:t>
        <a:bodyPr/>
        <a:lstStyle/>
        <a:p>
          <a:r>
            <a:rPr lang="en-US"/>
            <a:t>Training and Awareness</a:t>
          </a:r>
          <a:endParaRPr lang="en-CA"/>
        </a:p>
      </dgm:t>
    </dgm:pt>
    <dgm:pt modelId="{84FFE799-C343-4447-BD1F-11FCF6648CF0}" type="parTrans" cxnId="{093739F4-F728-4D7B-8EF3-E2B62ED92B50}">
      <dgm:prSet/>
      <dgm:spPr/>
      <dgm:t>
        <a:bodyPr/>
        <a:lstStyle/>
        <a:p>
          <a:endParaRPr lang="en-CA"/>
        </a:p>
      </dgm:t>
    </dgm:pt>
    <dgm:pt modelId="{0D6D21BA-9459-4FF9-A4B5-DE0A13FDA17F}" type="sibTrans" cxnId="{093739F4-F728-4D7B-8EF3-E2B62ED92B50}">
      <dgm:prSet/>
      <dgm:spPr/>
      <dgm:t>
        <a:bodyPr/>
        <a:lstStyle/>
        <a:p>
          <a:endParaRPr lang="en-CA"/>
        </a:p>
      </dgm:t>
    </dgm:pt>
    <dgm:pt modelId="{9A8D9727-3854-41C6-B6B1-67CFB595ADDF}">
      <dgm:prSet/>
      <dgm:spPr/>
      <dgm:t>
        <a:bodyPr/>
        <a:lstStyle/>
        <a:p>
          <a:r>
            <a:rPr lang="en-US"/>
            <a:t>Support Measures for Affected Employees</a:t>
          </a:r>
          <a:endParaRPr lang="en-CA"/>
        </a:p>
      </dgm:t>
    </dgm:pt>
    <dgm:pt modelId="{59EC0103-AD1F-47ED-905E-DB36C3C572AA}" type="parTrans" cxnId="{36CF8AF1-B7B1-40CA-B7AF-3908EC85EF18}">
      <dgm:prSet/>
      <dgm:spPr/>
      <dgm:t>
        <a:bodyPr/>
        <a:lstStyle/>
        <a:p>
          <a:endParaRPr lang="en-CA"/>
        </a:p>
      </dgm:t>
    </dgm:pt>
    <dgm:pt modelId="{77E8B843-B6AC-46EE-A333-61814B02B5B0}" type="sibTrans" cxnId="{36CF8AF1-B7B1-40CA-B7AF-3908EC85EF18}">
      <dgm:prSet/>
      <dgm:spPr/>
      <dgm:t>
        <a:bodyPr/>
        <a:lstStyle/>
        <a:p>
          <a:endParaRPr lang="en-CA"/>
        </a:p>
      </dgm:t>
    </dgm:pt>
    <dgm:pt modelId="{8DAE0055-E375-4E89-8413-F34E5E50EE5E}">
      <dgm:prSet/>
      <dgm:spPr/>
      <dgm:t>
        <a:bodyPr/>
        <a:lstStyle/>
        <a:p>
          <a:r>
            <a:rPr lang="en-US"/>
            <a:t>Reporting and Resolution Procedures</a:t>
          </a:r>
          <a:endParaRPr lang="en-CA"/>
        </a:p>
      </dgm:t>
    </dgm:pt>
    <dgm:pt modelId="{7276109C-9080-492B-8661-14BFD9678BA0}" type="parTrans" cxnId="{478EBA61-FC27-4065-89DE-F9FF32733B81}">
      <dgm:prSet/>
      <dgm:spPr/>
      <dgm:t>
        <a:bodyPr/>
        <a:lstStyle/>
        <a:p>
          <a:endParaRPr lang="en-CA"/>
        </a:p>
      </dgm:t>
    </dgm:pt>
    <dgm:pt modelId="{69DCE7C7-C23B-4D8E-A032-000B1C057B47}" type="sibTrans" cxnId="{478EBA61-FC27-4065-89DE-F9FF32733B81}">
      <dgm:prSet/>
      <dgm:spPr/>
      <dgm:t>
        <a:bodyPr/>
        <a:lstStyle/>
        <a:p>
          <a:endParaRPr lang="en-CA"/>
        </a:p>
      </dgm:t>
    </dgm:pt>
    <dgm:pt modelId="{D7B73B71-FD98-443F-91D7-EFCEC7FB1FD9}" type="pres">
      <dgm:prSet presAssocID="{EF7BADA3-EE6F-4BEA-8988-FB94AAAA2CC0}" presName="diagram" presStyleCnt="0">
        <dgm:presLayoutVars>
          <dgm:dir/>
          <dgm:resizeHandles val="exact"/>
        </dgm:presLayoutVars>
      </dgm:prSet>
      <dgm:spPr/>
    </dgm:pt>
    <dgm:pt modelId="{74F302F3-6861-410D-98F4-77AD5A4CCEF5}" type="pres">
      <dgm:prSet presAssocID="{4D963C53-25D0-4861-AFB6-D6986CA5BFC5}" presName="node" presStyleLbl="node1" presStyleIdx="0" presStyleCnt="6">
        <dgm:presLayoutVars>
          <dgm:bulletEnabled val="1"/>
        </dgm:presLayoutVars>
      </dgm:prSet>
      <dgm:spPr>
        <a:prstGeom prst="roundRect">
          <a:avLst/>
        </a:prstGeom>
      </dgm:spPr>
    </dgm:pt>
    <dgm:pt modelId="{68AF0377-0888-40E1-83AE-956021E3B6F3}" type="pres">
      <dgm:prSet presAssocID="{02EB3302-463A-4A5C-94CA-E540A70E5DE4}" presName="sibTrans" presStyleCnt="0"/>
      <dgm:spPr/>
    </dgm:pt>
    <dgm:pt modelId="{892B0D4A-B96C-4BD4-BA4B-F45351C61B23}" type="pres">
      <dgm:prSet presAssocID="{D94EEF04-C3E4-476D-BA22-228BC32E88BC}" presName="node" presStyleLbl="node1" presStyleIdx="1" presStyleCnt="6">
        <dgm:presLayoutVars>
          <dgm:bulletEnabled val="1"/>
        </dgm:presLayoutVars>
      </dgm:prSet>
      <dgm:spPr>
        <a:prstGeom prst="roundRect">
          <a:avLst/>
        </a:prstGeom>
      </dgm:spPr>
    </dgm:pt>
    <dgm:pt modelId="{0D4FD2CA-C825-4EFF-93CA-37BF927A78AB}" type="pres">
      <dgm:prSet presAssocID="{C72ABD36-3B53-4C26-B241-FD0A473FE825}" presName="sibTrans" presStyleCnt="0"/>
      <dgm:spPr/>
    </dgm:pt>
    <dgm:pt modelId="{55F67B89-3563-4267-A533-AC45DEBC54EB}" type="pres">
      <dgm:prSet presAssocID="{17AFD979-3DB4-43E3-8EFD-72F1999398CF}" presName="node" presStyleLbl="node1" presStyleIdx="2" presStyleCnt="6">
        <dgm:presLayoutVars>
          <dgm:bulletEnabled val="1"/>
        </dgm:presLayoutVars>
      </dgm:prSet>
      <dgm:spPr>
        <a:prstGeom prst="roundRect">
          <a:avLst/>
        </a:prstGeom>
      </dgm:spPr>
    </dgm:pt>
    <dgm:pt modelId="{49D87C0F-602A-4C4C-A6A4-A5476011EF11}" type="pres">
      <dgm:prSet presAssocID="{2BCF5BC9-69CC-4AF4-AA2B-59B5B76D52FF}" presName="sibTrans" presStyleCnt="0"/>
      <dgm:spPr/>
    </dgm:pt>
    <dgm:pt modelId="{6385A926-536C-48C8-8686-3938064F72F7}" type="pres">
      <dgm:prSet presAssocID="{62ACC3B8-61D6-499B-A442-5F22746758A4}" presName="node" presStyleLbl="node1" presStyleIdx="3" presStyleCnt="6">
        <dgm:presLayoutVars>
          <dgm:bulletEnabled val="1"/>
        </dgm:presLayoutVars>
      </dgm:prSet>
      <dgm:spPr>
        <a:prstGeom prst="roundRect">
          <a:avLst/>
        </a:prstGeom>
      </dgm:spPr>
    </dgm:pt>
    <dgm:pt modelId="{58C6D893-3498-4211-BEB2-8F16CF65A3C6}" type="pres">
      <dgm:prSet presAssocID="{0D6D21BA-9459-4FF9-A4B5-DE0A13FDA17F}" presName="sibTrans" presStyleCnt="0"/>
      <dgm:spPr/>
    </dgm:pt>
    <dgm:pt modelId="{2926990D-0B95-436D-83E4-1D4C2E1480FE}" type="pres">
      <dgm:prSet presAssocID="{9A8D9727-3854-41C6-B6B1-67CFB595ADDF}" presName="node" presStyleLbl="node1" presStyleIdx="4" presStyleCnt="6">
        <dgm:presLayoutVars>
          <dgm:bulletEnabled val="1"/>
        </dgm:presLayoutVars>
      </dgm:prSet>
      <dgm:spPr>
        <a:prstGeom prst="roundRect">
          <a:avLst/>
        </a:prstGeom>
      </dgm:spPr>
    </dgm:pt>
    <dgm:pt modelId="{3D8CF7A7-9AF1-42B7-9989-67EC4726BD7E}" type="pres">
      <dgm:prSet presAssocID="{77E8B843-B6AC-46EE-A333-61814B02B5B0}" presName="sibTrans" presStyleCnt="0"/>
      <dgm:spPr/>
    </dgm:pt>
    <dgm:pt modelId="{B5F33F8A-BFAC-4465-982D-C01997F449AF}" type="pres">
      <dgm:prSet presAssocID="{8DAE0055-E375-4E89-8413-F34E5E50EE5E}" presName="node" presStyleLbl="node1" presStyleIdx="5" presStyleCnt="6">
        <dgm:presLayoutVars>
          <dgm:bulletEnabled val="1"/>
        </dgm:presLayoutVars>
      </dgm:prSet>
      <dgm:spPr>
        <a:prstGeom prst="roundRect">
          <a:avLst/>
        </a:prstGeom>
      </dgm:spPr>
    </dgm:pt>
  </dgm:ptLst>
  <dgm:cxnLst>
    <dgm:cxn modelId="{F50EF107-48BB-4A99-B871-38027A8B576E}" type="presOf" srcId="{4D963C53-25D0-4861-AFB6-D6986CA5BFC5}" destId="{74F302F3-6861-410D-98F4-77AD5A4CCEF5}" srcOrd="0" destOrd="0" presId="urn:microsoft.com/office/officeart/2005/8/layout/default"/>
    <dgm:cxn modelId="{0DB5EF0C-5560-46B9-A36A-A0F29D9C7599}" type="presOf" srcId="{D94EEF04-C3E4-476D-BA22-228BC32E88BC}" destId="{892B0D4A-B96C-4BD4-BA4B-F45351C61B23}" srcOrd="0" destOrd="0" presId="urn:microsoft.com/office/officeart/2005/8/layout/default"/>
    <dgm:cxn modelId="{FB06671A-8706-4CEA-A7F8-F57782ADE001}" type="presOf" srcId="{8DAE0055-E375-4E89-8413-F34E5E50EE5E}" destId="{B5F33F8A-BFAC-4465-982D-C01997F449AF}" srcOrd="0" destOrd="0" presId="urn:microsoft.com/office/officeart/2005/8/layout/default"/>
    <dgm:cxn modelId="{0EA7E12E-213A-45E7-9316-EE4AB1CED812}" srcId="{EF7BADA3-EE6F-4BEA-8988-FB94AAAA2CC0}" destId="{D94EEF04-C3E4-476D-BA22-228BC32E88BC}" srcOrd="1" destOrd="0" parTransId="{F0FDDEA1-DC3F-430E-B6A8-B117F22ACE29}" sibTransId="{C72ABD36-3B53-4C26-B241-FD0A473FE825}"/>
    <dgm:cxn modelId="{1154F530-43AB-46DE-92C4-D28378442FD9}" srcId="{EF7BADA3-EE6F-4BEA-8988-FB94AAAA2CC0}" destId="{17AFD979-3DB4-43E3-8EFD-72F1999398CF}" srcOrd="2" destOrd="0" parTransId="{5F9AA54A-8038-41F6-9655-FDA9F4424D6F}" sibTransId="{2BCF5BC9-69CC-4AF4-AA2B-59B5B76D52FF}"/>
    <dgm:cxn modelId="{478EBA61-FC27-4065-89DE-F9FF32733B81}" srcId="{EF7BADA3-EE6F-4BEA-8988-FB94AAAA2CC0}" destId="{8DAE0055-E375-4E89-8413-F34E5E50EE5E}" srcOrd="5" destOrd="0" parTransId="{7276109C-9080-492B-8661-14BFD9678BA0}" sibTransId="{69DCE7C7-C23B-4D8E-A032-000B1C057B47}"/>
    <dgm:cxn modelId="{BD23856B-B8BC-4F24-8502-C6D7AD677ED7}" type="presOf" srcId="{17AFD979-3DB4-43E3-8EFD-72F1999398CF}" destId="{55F67B89-3563-4267-A533-AC45DEBC54EB}" srcOrd="0" destOrd="0" presId="urn:microsoft.com/office/officeart/2005/8/layout/default"/>
    <dgm:cxn modelId="{6A63696C-F6B3-4BA9-A0FB-FB389F3C9BAF}" type="presOf" srcId="{62ACC3B8-61D6-499B-A442-5F22746758A4}" destId="{6385A926-536C-48C8-8686-3938064F72F7}" srcOrd="0" destOrd="0" presId="urn:microsoft.com/office/officeart/2005/8/layout/default"/>
    <dgm:cxn modelId="{4B05327C-CA29-413D-8DA6-620DA80E698C}" srcId="{EF7BADA3-EE6F-4BEA-8988-FB94AAAA2CC0}" destId="{4D963C53-25D0-4861-AFB6-D6986CA5BFC5}" srcOrd="0" destOrd="0" parTransId="{015193FD-E897-4036-B061-898D2F397492}" sibTransId="{02EB3302-463A-4A5C-94CA-E540A70E5DE4}"/>
    <dgm:cxn modelId="{054C5EAB-EC01-4D19-89BA-67F292B2C8A6}" type="presOf" srcId="{9A8D9727-3854-41C6-B6B1-67CFB595ADDF}" destId="{2926990D-0B95-436D-83E4-1D4C2E1480FE}" srcOrd="0" destOrd="0" presId="urn:microsoft.com/office/officeart/2005/8/layout/default"/>
    <dgm:cxn modelId="{6EDF76EF-C6FC-451A-8841-41A1ABBD9D6B}" type="presOf" srcId="{EF7BADA3-EE6F-4BEA-8988-FB94AAAA2CC0}" destId="{D7B73B71-FD98-443F-91D7-EFCEC7FB1FD9}" srcOrd="0" destOrd="0" presId="urn:microsoft.com/office/officeart/2005/8/layout/default"/>
    <dgm:cxn modelId="{36CF8AF1-B7B1-40CA-B7AF-3908EC85EF18}" srcId="{EF7BADA3-EE6F-4BEA-8988-FB94AAAA2CC0}" destId="{9A8D9727-3854-41C6-B6B1-67CFB595ADDF}" srcOrd="4" destOrd="0" parTransId="{59EC0103-AD1F-47ED-905E-DB36C3C572AA}" sibTransId="{77E8B843-B6AC-46EE-A333-61814B02B5B0}"/>
    <dgm:cxn modelId="{093739F4-F728-4D7B-8EF3-E2B62ED92B50}" srcId="{EF7BADA3-EE6F-4BEA-8988-FB94AAAA2CC0}" destId="{62ACC3B8-61D6-499B-A442-5F22746758A4}" srcOrd="3" destOrd="0" parTransId="{84FFE799-C343-4447-BD1F-11FCF6648CF0}" sibTransId="{0D6D21BA-9459-4FF9-A4B5-DE0A13FDA17F}"/>
    <dgm:cxn modelId="{D2D455DA-FD07-41EA-8894-4A592C03A69A}" type="presParOf" srcId="{D7B73B71-FD98-443F-91D7-EFCEC7FB1FD9}" destId="{74F302F3-6861-410D-98F4-77AD5A4CCEF5}" srcOrd="0" destOrd="0" presId="urn:microsoft.com/office/officeart/2005/8/layout/default"/>
    <dgm:cxn modelId="{BD8DF1FD-ED37-4EF7-91F5-9E6851FB55E3}" type="presParOf" srcId="{D7B73B71-FD98-443F-91D7-EFCEC7FB1FD9}" destId="{68AF0377-0888-40E1-83AE-956021E3B6F3}" srcOrd="1" destOrd="0" presId="urn:microsoft.com/office/officeart/2005/8/layout/default"/>
    <dgm:cxn modelId="{34A08C5E-352F-4A92-A466-AF1CE37FAA2F}" type="presParOf" srcId="{D7B73B71-FD98-443F-91D7-EFCEC7FB1FD9}" destId="{892B0D4A-B96C-4BD4-BA4B-F45351C61B23}" srcOrd="2" destOrd="0" presId="urn:microsoft.com/office/officeart/2005/8/layout/default"/>
    <dgm:cxn modelId="{2BB665FE-4859-41BB-97E9-90B4FBBDF0F5}" type="presParOf" srcId="{D7B73B71-FD98-443F-91D7-EFCEC7FB1FD9}" destId="{0D4FD2CA-C825-4EFF-93CA-37BF927A78AB}" srcOrd="3" destOrd="0" presId="urn:microsoft.com/office/officeart/2005/8/layout/default"/>
    <dgm:cxn modelId="{4928DC0F-E4D5-4395-8D15-4069E8C99B15}" type="presParOf" srcId="{D7B73B71-FD98-443F-91D7-EFCEC7FB1FD9}" destId="{55F67B89-3563-4267-A533-AC45DEBC54EB}" srcOrd="4" destOrd="0" presId="urn:microsoft.com/office/officeart/2005/8/layout/default"/>
    <dgm:cxn modelId="{56B7FC3A-A573-4FA4-AB94-A9A2CB9FDA7D}" type="presParOf" srcId="{D7B73B71-FD98-443F-91D7-EFCEC7FB1FD9}" destId="{49D87C0F-602A-4C4C-A6A4-A5476011EF11}" srcOrd="5" destOrd="0" presId="urn:microsoft.com/office/officeart/2005/8/layout/default"/>
    <dgm:cxn modelId="{17CEED2B-0FB3-4503-BAB7-16E583C57D29}" type="presParOf" srcId="{D7B73B71-FD98-443F-91D7-EFCEC7FB1FD9}" destId="{6385A926-536C-48C8-8686-3938064F72F7}" srcOrd="6" destOrd="0" presId="urn:microsoft.com/office/officeart/2005/8/layout/default"/>
    <dgm:cxn modelId="{95172509-D197-4F00-AEEA-A7B244B80486}" type="presParOf" srcId="{D7B73B71-FD98-443F-91D7-EFCEC7FB1FD9}" destId="{58C6D893-3498-4211-BEB2-8F16CF65A3C6}" srcOrd="7" destOrd="0" presId="urn:microsoft.com/office/officeart/2005/8/layout/default"/>
    <dgm:cxn modelId="{EB944F1E-613A-4E64-889E-C9250AE78C15}" type="presParOf" srcId="{D7B73B71-FD98-443F-91D7-EFCEC7FB1FD9}" destId="{2926990D-0B95-436D-83E4-1D4C2E1480FE}" srcOrd="8" destOrd="0" presId="urn:microsoft.com/office/officeart/2005/8/layout/default"/>
    <dgm:cxn modelId="{9FABF910-4442-42D4-836F-0D397A505FC0}" type="presParOf" srcId="{D7B73B71-FD98-443F-91D7-EFCEC7FB1FD9}" destId="{3D8CF7A7-9AF1-42B7-9989-67EC4726BD7E}" srcOrd="9" destOrd="0" presId="urn:microsoft.com/office/officeart/2005/8/layout/default"/>
    <dgm:cxn modelId="{A5609C58-1B51-43CC-8CAB-B4D5B735B23D}" type="presParOf" srcId="{D7B73B71-FD98-443F-91D7-EFCEC7FB1FD9}" destId="{B5F33F8A-BFAC-4465-982D-C01997F449AF}" srcOrd="10"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C39C38C4-1FD7-4578-8F9B-E2A32CFBCFEF}" type="doc">
      <dgm:prSet loTypeId="urn:microsoft.com/office/officeart/2005/8/layout/matrix1" loCatId="matrix" qsTypeId="urn:microsoft.com/office/officeart/2005/8/quickstyle/simple1" qsCatId="simple" csTypeId="urn:microsoft.com/office/officeart/2005/8/colors/colorful5" csCatId="colorful" phldr="1"/>
      <dgm:spPr/>
      <dgm:t>
        <a:bodyPr/>
        <a:lstStyle/>
        <a:p>
          <a:endParaRPr lang="en-CA"/>
        </a:p>
      </dgm:t>
    </dgm:pt>
    <dgm:pt modelId="{84931505-BBED-4007-8893-BA268844C5EC}">
      <dgm:prSet/>
      <dgm:spPr/>
      <dgm:t>
        <a:bodyPr/>
        <a:lstStyle/>
        <a:p>
          <a:pPr>
            <a:buNone/>
          </a:pPr>
          <a:r>
            <a:rPr lang="en-CA">
              <a:solidFill>
                <a:schemeClr val="accent5">
                  <a:lumMod val="50000"/>
                </a:schemeClr>
              </a:solidFill>
              <a:latin typeface="+mj-lt"/>
              <a:cs typeface="Arial"/>
            </a:rPr>
            <a:t>What is </a:t>
          </a:r>
          <a:r>
            <a:rPr lang="en-CA" b="1">
              <a:solidFill>
                <a:schemeClr val="accent5">
                  <a:lumMod val="50000"/>
                </a:schemeClr>
              </a:solidFill>
              <a:latin typeface="+mj-lt"/>
              <a:cs typeface="Arial"/>
            </a:rPr>
            <a:t>NOT</a:t>
          </a:r>
          <a:r>
            <a:rPr lang="en-CA">
              <a:solidFill>
                <a:schemeClr val="accent5">
                  <a:lumMod val="50000"/>
                </a:schemeClr>
              </a:solidFill>
              <a:latin typeface="+mj-lt"/>
              <a:cs typeface="Arial"/>
            </a:rPr>
            <a:t> considered harassment and violence? </a:t>
          </a:r>
          <a:endParaRPr lang="en-CA">
            <a:solidFill>
              <a:schemeClr val="accent5">
                <a:lumMod val="50000"/>
              </a:schemeClr>
            </a:solidFill>
          </a:endParaRPr>
        </a:p>
      </dgm:t>
    </dgm:pt>
    <dgm:pt modelId="{7F11A86E-88D1-44EE-A095-B4582E4C9814}" type="parTrans" cxnId="{7F414425-0EF2-43C4-8057-129F2BECB731}">
      <dgm:prSet/>
      <dgm:spPr/>
      <dgm:t>
        <a:bodyPr/>
        <a:lstStyle/>
        <a:p>
          <a:endParaRPr lang="en-CA"/>
        </a:p>
      </dgm:t>
    </dgm:pt>
    <dgm:pt modelId="{B61EC0EB-4610-438A-A856-2CED7A09DDB9}" type="sibTrans" cxnId="{7F414425-0EF2-43C4-8057-129F2BECB731}">
      <dgm:prSet/>
      <dgm:spPr/>
      <dgm:t>
        <a:bodyPr/>
        <a:lstStyle/>
        <a:p>
          <a:endParaRPr lang="en-CA"/>
        </a:p>
      </dgm:t>
    </dgm:pt>
    <dgm:pt modelId="{3E239103-F04C-4C9F-9ACD-C5739763A62A}">
      <dgm:prSet custT="1"/>
      <dgm:spPr/>
      <dgm:t>
        <a:bodyPr/>
        <a:lstStyle/>
        <a:p>
          <a:r>
            <a:rPr lang="en-US" sz="2400"/>
            <a:t>Differences of opinion between colleagues</a:t>
          </a:r>
          <a:endParaRPr lang="en-CA" sz="2400"/>
        </a:p>
      </dgm:t>
    </dgm:pt>
    <dgm:pt modelId="{2360EB79-9DED-4978-9379-EB3424A02F77}" type="parTrans" cxnId="{51AD0974-6EC6-4FED-A307-82EF0A4FF879}">
      <dgm:prSet/>
      <dgm:spPr/>
      <dgm:t>
        <a:bodyPr/>
        <a:lstStyle/>
        <a:p>
          <a:endParaRPr lang="en-CA"/>
        </a:p>
      </dgm:t>
    </dgm:pt>
    <dgm:pt modelId="{F664D5B7-013D-4E3A-BE03-CB30885E258B}" type="sibTrans" cxnId="{51AD0974-6EC6-4FED-A307-82EF0A4FF879}">
      <dgm:prSet/>
      <dgm:spPr/>
      <dgm:t>
        <a:bodyPr/>
        <a:lstStyle/>
        <a:p>
          <a:endParaRPr lang="en-CA"/>
        </a:p>
      </dgm:t>
    </dgm:pt>
    <dgm:pt modelId="{B5B728DF-44E1-4AC7-9373-ABEF26418DFF}">
      <dgm:prSet custT="1"/>
      <dgm:spPr/>
      <dgm:t>
        <a:bodyPr/>
        <a:lstStyle/>
        <a:p>
          <a:r>
            <a:rPr lang="en-US" sz="2400"/>
            <a:t>Setting out performance expectations and providing constructive feedback about work performance</a:t>
          </a:r>
          <a:endParaRPr lang="en-CA" sz="2400"/>
        </a:p>
      </dgm:t>
    </dgm:pt>
    <dgm:pt modelId="{0FE214E1-DFF5-43BC-8296-1B5127F459FE}" type="parTrans" cxnId="{4F1B0D05-C3DA-4B89-B2FD-DBA043A8A1E3}">
      <dgm:prSet/>
      <dgm:spPr/>
      <dgm:t>
        <a:bodyPr/>
        <a:lstStyle/>
        <a:p>
          <a:endParaRPr lang="en-CA"/>
        </a:p>
      </dgm:t>
    </dgm:pt>
    <dgm:pt modelId="{F82D5D3F-DB9E-4164-AEB0-0138FFBC7DC0}" type="sibTrans" cxnId="{4F1B0D05-C3DA-4B89-B2FD-DBA043A8A1E3}">
      <dgm:prSet/>
      <dgm:spPr/>
      <dgm:t>
        <a:bodyPr/>
        <a:lstStyle/>
        <a:p>
          <a:endParaRPr lang="en-CA"/>
        </a:p>
      </dgm:t>
    </dgm:pt>
    <dgm:pt modelId="{20527340-28EA-4EF0-B35E-0045F65CAA0F}">
      <dgm:prSet custT="1"/>
      <dgm:spPr/>
      <dgm:t>
        <a:bodyPr/>
        <a:lstStyle/>
        <a:p>
          <a:r>
            <a:rPr lang="en-US" sz="2400"/>
            <a:t>Taking measures to correct performance deficiencies, such as placing an employee on a performance improvement plan</a:t>
          </a:r>
          <a:endParaRPr lang="en-CA" sz="2400"/>
        </a:p>
      </dgm:t>
    </dgm:pt>
    <dgm:pt modelId="{97E6157F-0F1E-4499-BA6E-4E04DD88426C}" type="parTrans" cxnId="{49B07063-D79B-4A21-AA59-E3D5834257A2}">
      <dgm:prSet/>
      <dgm:spPr/>
      <dgm:t>
        <a:bodyPr/>
        <a:lstStyle/>
        <a:p>
          <a:endParaRPr lang="en-CA"/>
        </a:p>
      </dgm:t>
    </dgm:pt>
    <dgm:pt modelId="{1A7992C3-5D57-4B5D-854C-DD050D1D8BD0}" type="sibTrans" cxnId="{49B07063-D79B-4A21-AA59-E3D5834257A2}">
      <dgm:prSet/>
      <dgm:spPr/>
      <dgm:t>
        <a:bodyPr/>
        <a:lstStyle/>
        <a:p>
          <a:endParaRPr lang="en-CA"/>
        </a:p>
      </dgm:t>
    </dgm:pt>
    <dgm:pt modelId="{6682AA6D-E6EC-40D7-866A-9197CC1F66DA}">
      <dgm:prSet custT="1"/>
      <dgm:spPr/>
      <dgm:t>
        <a:bodyPr/>
        <a:lstStyle/>
        <a:p>
          <a:r>
            <a:rPr lang="en-US" sz="2400"/>
            <a:t>Assigning work, and directing how and when it should be done</a:t>
          </a:r>
          <a:endParaRPr lang="en-CA" sz="2400"/>
        </a:p>
      </dgm:t>
    </dgm:pt>
    <dgm:pt modelId="{E4171A6C-CB77-4024-8627-FD9AD9574922}" type="parTrans" cxnId="{92DBD293-AE95-40D4-963B-5D44145E7FB8}">
      <dgm:prSet/>
      <dgm:spPr/>
      <dgm:t>
        <a:bodyPr/>
        <a:lstStyle/>
        <a:p>
          <a:endParaRPr lang="en-CA"/>
        </a:p>
      </dgm:t>
    </dgm:pt>
    <dgm:pt modelId="{DCB0B186-B758-40FF-A66B-17578C934214}" type="sibTrans" cxnId="{92DBD293-AE95-40D4-963B-5D44145E7FB8}">
      <dgm:prSet/>
      <dgm:spPr/>
      <dgm:t>
        <a:bodyPr/>
        <a:lstStyle/>
        <a:p>
          <a:endParaRPr lang="en-CA"/>
        </a:p>
      </dgm:t>
    </dgm:pt>
    <dgm:pt modelId="{C1FA9161-5C4B-4B7D-9049-55A239A26F52}" type="pres">
      <dgm:prSet presAssocID="{C39C38C4-1FD7-4578-8F9B-E2A32CFBCFEF}" presName="diagram" presStyleCnt="0">
        <dgm:presLayoutVars>
          <dgm:chMax val="1"/>
          <dgm:dir/>
          <dgm:animLvl val="ctr"/>
          <dgm:resizeHandles val="exact"/>
        </dgm:presLayoutVars>
      </dgm:prSet>
      <dgm:spPr/>
    </dgm:pt>
    <dgm:pt modelId="{A1DDDCE4-17E7-4C4E-9B1E-F0E46076B1D6}" type="pres">
      <dgm:prSet presAssocID="{C39C38C4-1FD7-4578-8F9B-E2A32CFBCFEF}" presName="matrix" presStyleCnt="0"/>
      <dgm:spPr/>
    </dgm:pt>
    <dgm:pt modelId="{48868437-5991-422E-A02F-8B19852A18FC}" type="pres">
      <dgm:prSet presAssocID="{C39C38C4-1FD7-4578-8F9B-E2A32CFBCFEF}" presName="tile1" presStyleLbl="node1" presStyleIdx="0" presStyleCnt="4"/>
      <dgm:spPr/>
    </dgm:pt>
    <dgm:pt modelId="{23D2C4D7-DF05-4A8C-922C-18D40763F3B9}" type="pres">
      <dgm:prSet presAssocID="{C39C38C4-1FD7-4578-8F9B-E2A32CFBCFEF}" presName="tile1text" presStyleLbl="node1" presStyleIdx="0" presStyleCnt="4">
        <dgm:presLayoutVars>
          <dgm:chMax val="0"/>
          <dgm:chPref val="0"/>
          <dgm:bulletEnabled val="1"/>
        </dgm:presLayoutVars>
      </dgm:prSet>
      <dgm:spPr/>
    </dgm:pt>
    <dgm:pt modelId="{0CD8A8B2-A2E9-4971-934C-533ED81C5B67}" type="pres">
      <dgm:prSet presAssocID="{C39C38C4-1FD7-4578-8F9B-E2A32CFBCFEF}" presName="tile2" presStyleLbl="node1" presStyleIdx="1" presStyleCnt="4" custLinFactNeighborX="2842"/>
      <dgm:spPr/>
    </dgm:pt>
    <dgm:pt modelId="{5C9CD370-54D7-4718-83CB-6A5924B1716D}" type="pres">
      <dgm:prSet presAssocID="{C39C38C4-1FD7-4578-8F9B-E2A32CFBCFEF}" presName="tile2text" presStyleLbl="node1" presStyleIdx="1" presStyleCnt="4">
        <dgm:presLayoutVars>
          <dgm:chMax val="0"/>
          <dgm:chPref val="0"/>
          <dgm:bulletEnabled val="1"/>
        </dgm:presLayoutVars>
      </dgm:prSet>
      <dgm:spPr/>
    </dgm:pt>
    <dgm:pt modelId="{3E27D0AA-D7F5-475A-9436-72E92149B19B}" type="pres">
      <dgm:prSet presAssocID="{C39C38C4-1FD7-4578-8F9B-E2A32CFBCFEF}" presName="tile3" presStyleLbl="node1" presStyleIdx="2" presStyleCnt="4"/>
      <dgm:spPr/>
    </dgm:pt>
    <dgm:pt modelId="{DED57CAA-000C-4AF6-8848-7E519862FFD2}" type="pres">
      <dgm:prSet presAssocID="{C39C38C4-1FD7-4578-8F9B-E2A32CFBCFEF}" presName="tile3text" presStyleLbl="node1" presStyleIdx="2" presStyleCnt="4">
        <dgm:presLayoutVars>
          <dgm:chMax val="0"/>
          <dgm:chPref val="0"/>
          <dgm:bulletEnabled val="1"/>
        </dgm:presLayoutVars>
      </dgm:prSet>
      <dgm:spPr/>
    </dgm:pt>
    <dgm:pt modelId="{94486ED8-E6F2-4647-BB40-C04439CBD383}" type="pres">
      <dgm:prSet presAssocID="{C39C38C4-1FD7-4578-8F9B-E2A32CFBCFEF}" presName="tile4" presStyleLbl="node1" presStyleIdx="3" presStyleCnt="4"/>
      <dgm:spPr/>
    </dgm:pt>
    <dgm:pt modelId="{A03D5351-6BFD-47C8-AB39-05ADB1F24387}" type="pres">
      <dgm:prSet presAssocID="{C39C38C4-1FD7-4578-8F9B-E2A32CFBCFEF}" presName="tile4text" presStyleLbl="node1" presStyleIdx="3" presStyleCnt="4">
        <dgm:presLayoutVars>
          <dgm:chMax val="0"/>
          <dgm:chPref val="0"/>
          <dgm:bulletEnabled val="1"/>
        </dgm:presLayoutVars>
      </dgm:prSet>
      <dgm:spPr/>
    </dgm:pt>
    <dgm:pt modelId="{2AA76DB6-1B59-40DD-AE8B-E59939F4C707}" type="pres">
      <dgm:prSet presAssocID="{C39C38C4-1FD7-4578-8F9B-E2A32CFBCFEF}" presName="centerTile" presStyleLbl="fgShp" presStyleIdx="0" presStyleCnt="1">
        <dgm:presLayoutVars>
          <dgm:chMax val="0"/>
          <dgm:chPref val="0"/>
        </dgm:presLayoutVars>
      </dgm:prSet>
      <dgm:spPr/>
    </dgm:pt>
  </dgm:ptLst>
  <dgm:cxnLst>
    <dgm:cxn modelId="{4F1B0D05-C3DA-4B89-B2FD-DBA043A8A1E3}" srcId="{84931505-BBED-4007-8893-BA268844C5EC}" destId="{B5B728DF-44E1-4AC7-9373-ABEF26418DFF}" srcOrd="1" destOrd="0" parTransId="{0FE214E1-DFF5-43BC-8296-1B5127F459FE}" sibTransId="{F82D5D3F-DB9E-4164-AEB0-0138FFBC7DC0}"/>
    <dgm:cxn modelId="{7F414425-0EF2-43C4-8057-129F2BECB731}" srcId="{C39C38C4-1FD7-4578-8F9B-E2A32CFBCFEF}" destId="{84931505-BBED-4007-8893-BA268844C5EC}" srcOrd="0" destOrd="0" parTransId="{7F11A86E-88D1-44EE-A095-B4582E4C9814}" sibTransId="{B61EC0EB-4610-438A-A856-2CED7A09DDB9}"/>
    <dgm:cxn modelId="{49B07063-D79B-4A21-AA59-E3D5834257A2}" srcId="{84931505-BBED-4007-8893-BA268844C5EC}" destId="{20527340-28EA-4EF0-B35E-0045F65CAA0F}" srcOrd="2" destOrd="0" parTransId="{97E6157F-0F1E-4499-BA6E-4E04DD88426C}" sibTransId="{1A7992C3-5D57-4B5D-854C-DD050D1D8BD0}"/>
    <dgm:cxn modelId="{3A1BB64B-C128-4008-9B12-0F5AC681F684}" type="presOf" srcId="{B5B728DF-44E1-4AC7-9373-ABEF26418DFF}" destId="{0CD8A8B2-A2E9-4971-934C-533ED81C5B67}" srcOrd="0" destOrd="0" presId="urn:microsoft.com/office/officeart/2005/8/layout/matrix1"/>
    <dgm:cxn modelId="{51AD0974-6EC6-4FED-A307-82EF0A4FF879}" srcId="{84931505-BBED-4007-8893-BA268844C5EC}" destId="{3E239103-F04C-4C9F-9ACD-C5739763A62A}" srcOrd="0" destOrd="0" parTransId="{2360EB79-9DED-4978-9379-EB3424A02F77}" sibTransId="{F664D5B7-013D-4E3A-BE03-CB30885E258B}"/>
    <dgm:cxn modelId="{12D99378-29B3-4363-B551-6D64CE515D5E}" type="presOf" srcId="{20527340-28EA-4EF0-B35E-0045F65CAA0F}" destId="{DED57CAA-000C-4AF6-8848-7E519862FFD2}" srcOrd="1" destOrd="0" presId="urn:microsoft.com/office/officeart/2005/8/layout/matrix1"/>
    <dgm:cxn modelId="{3ACEF885-94F6-4842-8D18-3766FDF969B9}" type="presOf" srcId="{3E239103-F04C-4C9F-9ACD-C5739763A62A}" destId="{23D2C4D7-DF05-4A8C-922C-18D40763F3B9}" srcOrd="1" destOrd="0" presId="urn:microsoft.com/office/officeart/2005/8/layout/matrix1"/>
    <dgm:cxn modelId="{1107098F-E249-4BBF-8639-423E57C1F628}" type="presOf" srcId="{20527340-28EA-4EF0-B35E-0045F65CAA0F}" destId="{3E27D0AA-D7F5-475A-9436-72E92149B19B}" srcOrd="0" destOrd="0" presId="urn:microsoft.com/office/officeart/2005/8/layout/matrix1"/>
    <dgm:cxn modelId="{92DBD293-AE95-40D4-963B-5D44145E7FB8}" srcId="{84931505-BBED-4007-8893-BA268844C5EC}" destId="{6682AA6D-E6EC-40D7-866A-9197CC1F66DA}" srcOrd="3" destOrd="0" parTransId="{E4171A6C-CB77-4024-8627-FD9AD9574922}" sibTransId="{DCB0B186-B758-40FF-A66B-17578C934214}"/>
    <dgm:cxn modelId="{9CA49C9D-2A3C-436A-AA8E-503D6513D639}" type="presOf" srcId="{B5B728DF-44E1-4AC7-9373-ABEF26418DFF}" destId="{5C9CD370-54D7-4718-83CB-6A5924B1716D}" srcOrd="1" destOrd="0" presId="urn:microsoft.com/office/officeart/2005/8/layout/matrix1"/>
    <dgm:cxn modelId="{E0D685AC-B722-47C2-8236-DA4CB6AB7087}" type="presOf" srcId="{6682AA6D-E6EC-40D7-866A-9197CC1F66DA}" destId="{A03D5351-6BFD-47C8-AB39-05ADB1F24387}" srcOrd="1" destOrd="0" presId="urn:microsoft.com/office/officeart/2005/8/layout/matrix1"/>
    <dgm:cxn modelId="{418422B1-D674-415C-AB26-3C490EE149A7}" type="presOf" srcId="{84931505-BBED-4007-8893-BA268844C5EC}" destId="{2AA76DB6-1B59-40DD-AE8B-E59939F4C707}" srcOrd="0" destOrd="0" presId="urn:microsoft.com/office/officeart/2005/8/layout/matrix1"/>
    <dgm:cxn modelId="{CEC860C6-03F6-4860-B45C-29D22BC8BDF3}" type="presOf" srcId="{3E239103-F04C-4C9F-9ACD-C5739763A62A}" destId="{48868437-5991-422E-A02F-8B19852A18FC}" srcOrd="0" destOrd="0" presId="urn:microsoft.com/office/officeart/2005/8/layout/matrix1"/>
    <dgm:cxn modelId="{899353D7-DC04-4D78-9789-C451DF3E0A41}" type="presOf" srcId="{6682AA6D-E6EC-40D7-866A-9197CC1F66DA}" destId="{94486ED8-E6F2-4647-BB40-C04439CBD383}" srcOrd="0" destOrd="0" presId="urn:microsoft.com/office/officeart/2005/8/layout/matrix1"/>
    <dgm:cxn modelId="{5776A0F3-E978-44F5-8DA6-697BF81DCEAF}" type="presOf" srcId="{C39C38C4-1FD7-4578-8F9B-E2A32CFBCFEF}" destId="{C1FA9161-5C4B-4B7D-9049-55A239A26F52}" srcOrd="0" destOrd="0" presId="urn:microsoft.com/office/officeart/2005/8/layout/matrix1"/>
    <dgm:cxn modelId="{03083E5E-E90D-4653-AD03-9AE4EE028B56}" type="presParOf" srcId="{C1FA9161-5C4B-4B7D-9049-55A239A26F52}" destId="{A1DDDCE4-17E7-4C4E-9B1E-F0E46076B1D6}" srcOrd="0" destOrd="0" presId="urn:microsoft.com/office/officeart/2005/8/layout/matrix1"/>
    <dgm:cxn modelId="{C3ABE7F2-15B9-4C4A-9F52-9614C50D51A1}" type="presParOf" srcId="{A1DDDCE4-17E7-4C4E-9B1E-F0E46076B1D6}" destId="{48868437-5991-422E-A02F-8B19852A18FC}" srcOrd="0" destOrd="0" presId="urn:microsoft.com/office/officeart/2005/8/layout/matrix1"/>
    <dgm:cxn modelId="{21234C0D-7720-4AAC-909F-E38072113C47}" type="presParOf" srcId="{A1DDDCE4-17E7-4C4E-9B1E-F0E46076B1D6}" destId="{23D2C4D7-DF05-4A8C-922C-18D40763F3B9}" srcOrd="1" destOrd="0" presId="urn:microsoft.com/office/officeart/2005/8/layout/matrix1"/>
    <dgm:cxn modelId="{27C8B526-86E2-4BE5-8869-B8CEB4C7E904}" type="presParOf" srcId="{A1DDDCE4-17E7-4C4E-9B1E-F0E46076B1D6}" destId="{0CD8A8B2-A2E9-4971-934C-533ED81C5B67}" srcOrd="2" destOrd="0" presId="urn:microsoft.com/office/officeart/2005/8/layout/matrix1"/>
    <dgm:cxn modelId="{B93A2CAF-2B23-404E-B995-0358919B54EF}" type="presParOf" srcId="{A1DDDCE4-17E7-4C4E-9B1E-F0E46076B1D6}" destId="{5C9CD370-54D7-4718-83CB-6A5924B1716D}" srcOrd="3" destOrd="0" presId="urn:microsoft.com/office/officeart/2005/8/layout/matrix1"/>
    <dgm:cxn modelId="{AFEF89A1-E6A4-4058-8E1A-5D93802A616D}" type="presParOf" srcId="{A1DDDCE4-17E7-4C4E-9B1E-F0E46076B1D6}" destId="{3E27D0AA-D7F5-475A-9436-72E92149B19B}" srcOrd="4" destOrd="0" presId="urn:microsoft.com/office/officeart/2005/8/layout/matrix1"/>
    <dgm:cxn modelId="{A03E6CAC-0002-4FA9-946C-FCAAFBFBDEC3}" type="presParOf" srcId="{A1DDDCE4-17E7-4C4E-9B1E-F0E46076B1D6}" destId="{DED57CAA-000C-4AF6-8848-7E519862FFD2}" srcOrd="5" destOrd="0" presId="urn:microsoft.com/office/officeart/2005/8/layout/matrix1"/>
    <dgm:cxn modelId="{7D41122B-A9BF-4C96-9029-C71AEA24AB23}" type="presParOf" srcId="{A1DDDCE4-17E7-4C4E-9B1E-F0E46076B1D6}" destId="{94486ED8-E6F2-4647-BB40-C04439CBD383}" srcOrd="6" destOrd="0" presId="urn:microsoft.com/office/officeart/2005/8/layout/matrix1"/>
    <dgm:cxn modelId="{2F3EA9C2-A929-4F59-90F2-C59320A5ED8F}" type="presParOf" srcId="{A1DDDCE4-17E7-4C4E-9B1E-F0E46076B1D6}" destId="{A03D5351-6BFD-47C8-AB39-05ADB1F24387}" srcOrd="7" destOrd="0" presId="urn:microsoft.com/office/officeart/2005/8/layout/matrix1"/>
    <dgm:cxn modelId="{A990C3C2-AFB5-48B0-8CB3-92AB1F3CF6FA}" type="presParOf" srcId="{C1FA9161-5C4B-4B7D-9049-55A239A26F52}" destId="{2AA76DB6-1B59-40DD-AE8B-E59939F4C707}" srcOrd="1" destOrd="0" presId="urn:microsoft.com/office/officeart/2005/8/layout/matrix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300DD557-BEDE-495C-8D12-066BAC2B0FDC}" type="doc">
      <dgm:prSet loTypeId="urn:microsoft.com/office/officeart/2018/2/layout/IconVerticalSolidList" loCatId="icon" qsTypeId="urn:microsoft.com/office/officeart/2005/8/quickstyle/simple1" qsCatId="simple" csTypeId="urn:microsoft.com/office/officeart/2005/8/colors/colorful5" csCatId="colorful" phldr="1"/>
      <dgm:spPr/>
      <dgm:t>
        <a:bodyPr/>
        <a:lstStyle/>
        <a:p>
          <a:endParaRPr lang="en-US"/>
        </a:p>
      </dgm:t>
    </dgm:pt>
    <dgm:pt modelId="{CA94B0B6-AB2D-4230-ADFC-1D3CFBC9A516}">
      <dgm:prSet custT="1"/>
      <dgm:spPr/>
      <dgm:t>
        <a:bodyPr/>
        <a:lstStyle/>
        <a:p>
          <a:pPr>
            <a:lnSpc>
              <a:spcPct val="100000"/>
            </a:lnSpc>
          </a:pPr>
          <a:r>
            <a:rPr lang="en-CA" altLang="en-US" sz="2000" dirty="0">
              <a:solidFill>
                <a:schemeClr val="accent5">
                  <a:lumMod val="50000"/>
                </a:schemeClr>
              </a:solidFill>
              <a:cs typeface="Arial" charset="0"/>
            </a:rPr>
            <a:t>The employer </a:t>
          </a:r>
          <a:r>
            <a:rPr lang="en-CA" altLang="en-US" sz="2000" b="1" dirty="0">
              <a:solidFill>
                <a:schemeClr val="accent5">
                  <a:lumMod val="50000"/>
                </a:schemeClr>
              </a:solidFill>
              <a:cs typeface="Arial" charset="0"/>
            </a:rPr>
            <a:t>may not provide </a:t>
          </a:r>
          <a:r>
            <a:rPr lang="en-CA" altLang="en-US" sz="2000" dirty="0">
              <a:solidFill>
                <a:schemeClr val="accent5">
                  <a:lumMod val="50000"/>
                </a:schemeClr>
              </a:solidFill>
              <a:cs typeface="Arial" charset="0"/>
            </a:rPr>
            <a:t>the HSC/HSR or Policy Committee with </a:t>
          </a:r>
          <a:r>
            <a:rPr lang="en-CA" altLang="en-US" sz="2000" u="sng" dirty="0">
              <a:solidFill>
                <a:schemeClr val="accent5">
                  <a:lumMod val="50000"/>
                </a:schemeClr>
              </a:solidFill>
              <a:cs typeface="Arial" charset="0"/>
            </a:rPr>
            <a:t>any information that is likely to reveal the identity of a person who was involved in an occurrence</a:t>
          </a:r>
          <a:r>
            <a:rPr lang="en-CA" altLang="en-US" sz="2000" u="none" dirty="0">
              <a:solidFill>
                <a:schemeClr val="accent5">
                  <a:lumMod val="50000"/>
                </a:schemeClr>
              </a:solidFill>
              <a:cs typeface="Arial" charset="0"/>
            </a:rPr>
            <a:t> </a:t>
          </a:r>
          <a:r>
            <a:rPr lang="en-CA" altLang="en-US" sz="2000" dirty="0">
              <a:solidFill>
                <a:schemeClr val="accent5">
                  <a:lumMod val="50000"/>
                </a:schemeClr>
              </a:solidFill>
              <a:cs typeface="Arial" charset="0"/>
            </a:rPr>
            <a:t>of harassment and violence.</a:t>
          </a:r>
          <a:endParaRPr lang="en-US" sz="2000" dirty="0">
            <a:solidFill>
              <a:schemeClr val="accent5">
                <a:lumMod val="50000"/>
              </a:schemeClr>
            </a:solidFill>
            <a:latin typeface="Arial"/>
            <a:cs typeface="Arial"/>
          </a:endParaRPr>
        </a:p>
      </dgm:t>
    </dgm:pt>
    <dgm:pt modelId="{585521F1-3DDE-4E93-BA1C-1AFEABC2985C}" type="parTrans" cxnId="{332B3769-0DD4-4D86-A540-C62A51502BFB}">
      <dgm:prSet/>
      <dgm:spPr/>
      <dgm:t>
        <a:bodyPr/>
        <a:lstStyle/>
        <a:p>
          <a:endParaRPr lang="en-US"/>
        </a:p>
      </dgm:t>
    </dgm:pt>
    <dgm:pt modelId="{A07040B3-DB7C-48EE-A664-E770377B709A}" type="sibTrans" cxnId="{332B3769-0DD4-4D86-A540-C62A51502BFB}">
      <dgm:prSet/>
      <dgm:spPr/>
      <dgm:t>
        <a:bodyPr/>
        <a:lstStyle/>
        <a:p>
          <a:endParaRPr lang="en-US"/>
        </a:p>
      </dgm:t>
    </dgm:pt>
    <dgm:pt modelId="{D7CF75C9-94C2-44D6-9E33-502BDA5D9EB7}">
      <dgm:prSet custT="1"/>
      <dgm:spPr/>
      <dgm:t>
        <a:bodyPr/>
        <a:lstStyle/>
        <a:p>
          <a:pPr>
            <a:lnSpc>
              <a:spcPct val="100000"/>
            </a:lnSpc>
          </a:pPr>
          <a:r>
            <a:rPr lang="en-CA" sz="2000">
              <a:solidFill>
                <a:schemeClr val="accent5">
                  <a:lumMod val="50000"/>
                </a:schemeClr>
              </a:solidFill>
            </a:rPr>
            <a:t>HSC/HSR </a:t>
          </a:r>
          <a:r>
            <a:rPr lang="en-CA" sz="2000" b="1">
              <a:solidFill>
                <a:schemeClr val="accent5">
                  <a:lumMod val="50000"/>
                </a:schemeClr>
              </a:solidFill>
            </a:rPr>
            <a:t>cannot investigate </a:t>
          </a:r>
          <a:r>
            <a:rPr lang="en-CA" sz="2000">
              <a:solidFill>
                <a:schemeClr val="accent5">
                  <a:lumMod val="50000"/>
                </a:schemeClr>
              </a:solidFill>
            </a:rPr>
            <a:t>complaints related to occurrences of harassment and violence.</a:t>
          </a:r>
          <a:endParaRPr lang="en-US" sz="2000">
            <a:solidFill>
              <a:schemeClr val="accent5">
                <a:lumMod val="50000"/>
              </a:schemeClr>
            </a:solidFill>
            <a:latin typeface="Arial"/>
            <a:cs typeface="Arial"/>
          </a:endParaRPr>
        </a:p>
      </dgm:t>
    </dgm:pt>
    <dgm:pt modelId="{1C35FA5B-3EA0-43CD-A616-64E318686412}" type="parTrans" cxnId="{9EE1E333-CA66-495C-B901-5ACEF12C0F0E}">
      <dgm:prSet/>
      <dgm:spPr/>
      <dgm:t>
        <a:bodyPr/>
        <a:lstStyle/>
        <a:p>
          <a:endParaRPr lang="en-US"/>
        </a:p>
      </dgm:t>
    </dgm:pt>
    <dgm:pt modelId="{57AFD1FD-743B-44AC-998A-EFC7C7E2ABA7}" type="sibTrans" cxnId="{9EE1E333-CA66-495C-B901-5ACEF12C0F0E}">
      <dgm:prSet/>
      <dgm:spPr/>
      <dgm:t>
        <a:bodyPr/>
        <a:lstStyle/>
        <a:p>
          <a:endParaRPr lang="en-US"/>
        </a:p>
      </dgm:t>
    </dgm:pt>
    <dgm:pt modelId="{6B111FF3-93D7-495B-A668-2311F2478B89}" type="pres">
      <dgm:prSet presAssocID="{300DD557-BEDE-495C-8D12-066BAC2B0FDC}" presName="root" presStyleCnt="0">
        <dgm:presLayoutVars>
          <dgm:dir/>
          <dgm:resizeHandles val="exact"/>
        </dgm:presLayoutVars>
      </dgm:prSet>
      <dgm:spPr/>
    </dgm:pt>
    <dgm:pt modelId="{DEF7AA74-9477-44A1-9F9E-ADAE73B6E9F7}" type="pres">
      <dgm:prSet presAssocID="{CA94B0B6-AB2D-4230-ADFC-1D3CFBC9A516}" presName="compNode" presStyleCnt="0"/>
      <dgm:spPr/>
    </dgm:pt>
    <dgm:pt modelId="{32D9269B-ABFE-4B96-A2C7-F01525276C7E}" type="pres">
      <dgm:prSet presAssocID="{CA94B0B6-AB2D-4230-ADFC-1D3CFBC9A516}" presName="bgRect" presStyleLbl="bgShp" presStyleIdx="0" presStyleCnt="2" custScaleY="100660" custLinFactNeighborY="9814"/>
      <dgm:spPr>
        <a:ln>
          <a:noFill/>
        </a:ln>
      </dgm:spPr>
    </dgm:pt>
    <dgm:pt modelId="{BF580AF1-1143-4CBA-B68A-B3B2FEC31620}" type="pres">
      <dgm:prSet presAssocID="{CA94B0B6-AB2D-4230-ADFC-1D3CFBC9A516}" presName="iconRect" presStyleLbl="node1" presStyleIdx="0" presStyleCnt="2" custLinFactNeighborX="-7417" custLinFactNeighborY="18008"/>
      <dgm:spPr>
        <a:xfrm>
          <a:off x="297982" y="882453"/>
          <a:ext cx="626237" cy="626237"/>
        </a:xfrm>
        <a:prstGeom prst="rect">
          <a:avLst/>
        </a:prstGeom>
        <a:blipFill rotWithShape="1">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w="12700" cap="flat" cmpd="sng" algn="ctr">
          <a:noFill/>
          <a:prstDash val="solid"/>
          <a:miter lim="800000"/>
        </a:ln>
        <a:effectLst/>
      </dgm:spPr>
      <dgm:extLst>
        <a:ext uri="{E40237B7-FDA0-4F09-8148-C483321AD2D9}">
          <dgm14:cNvPr xmlns:dgm14="http://schemas.microsoft.com/office/drawing/2010/diagram" id="0" name="" descr="Stop with solid fill"/>
        </a:ext>
      </dgm:extLst>
    </dgm:pt>
    <dgm:pt modelId="{83D5D993-E32F-4016-91DB-D86C7811559E}" type="pres">
      <dgm:prSet presAssocID="{CA94B0B6-AB2D-4230-ADFC-1D3CFBC9A516}" presName="spaceRect" presStyleCnt="0"/>
      <dgm:spPr/>
    </dgm:pt>
    <dgm:pt modelId="{7EAC03BF-C718-4374-9171-2D2E979F958E}" type="pres">
      <dgm:prSet presAssocID="{CA94B0B6-AB2D-4230-ADFC-1D3CFBC9A516}" presName="parTx" presStyleLbl="revTx" presStyleIdx="0" presStyleCnt="2" custLinFactNeighborX="-789" custLinFactNeighborY="9904">
        <dgm:presLayoutVars>
          <dgm:chMax val="0"/>
          <dgm:chPref val="0"/>
        </dgm:presLayoutVars>
      </dgm:prSet>
      <dgm:spPr/>
    </dgm:pt>
    <dgm:pt modelId="{6F8A64C5-DF8C-4A7A-A2E8-451C0FDE1C1C}" type="pres">
      <dgm:prSet presAssocID="{A07040B3-DB7C-48EE-A664-E770377B709A}" presName="sibTrans" presStyleCnt="0"/>
      <dgm:spPr/>
    </dgm:pt>
    <dgm:pt modelId="{39D81DF9-2162-4DCA-B1F9-8CFDA1ADCF29}" type="pres">
      <dgm:prSet presAssocID="{D7CF75C9-94C2-44D6-9E33-502BDA5D9EB7}" presName="compNode" presStyleCnt="0"/>
      <dgm:spPr/>
    </dgm:pt>
    <dgm:pt modelId="{579DC85A-E067-4A7F-9E42-889D6FF2B7E1}" type="pres">
      <dgm:prSet presAssocID="{D7CF75C9-94C2-44D6-9E33-502BDA5D9EB7}" presName="bgRect" presStyleLbl="bgShp" presStyleIdx="1" presStyleCnt="2"/>
      <dgm:spPr/>
    </dgm:pt>
    <dgm:pt modelId="{CE285429-1F7F-45C3-990F-0BB011908000}" type="pres">
      <dgm:prSet presAssocID="{D7CF75C9-94C2-44D6-9E33-502BDA5D9EB7}" presName="iconRect" presStyleLbl="node1" presStyleIdx="1"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a:noFill/>
        </a:ln>
      </dgm:spPr>
      <dgm:extLst>
        <a:ext uri="{E40237B7-FDA0-4F09-8148-C483321AD2D9}">
          <dgm14:cNvPr xmlns:dgm14="http://schemas.microsoft.com/office/drawing/2010/diagram" id="0" name="" descr="Stop with solid fill"/>
        </a:ext>
      </dgm:extLst>
    </dgm:pt>
    <dgm:pt modelId="{8BCA5218-8571-4CD4-9E68-1A0A2D96FE3E}" type="pres">
      <dgm:prSet presAssocID="{D7CF75C9-94C2-44D6-9E33-502BDA5D9EB7}" presName="spaceRect" presStyleCnt="0"/>
      <dgm:spPr/>
    </dgm:pt>
    <dgm:pt modelId="{0EEEF008-333E-47CA-BBA6-D00D5B3410A1}" type="pres">
      <dgm:prSet presAssocID="{D7CF75C9-94C2-44D6-9E33-502BDA5D9EB7}" presName="parTx" presStyleLbl="revTx" presStyleIdx="1" presStyleCnt="2">
        <dgm:presLayoutVars>
          <dgm:chMax val="0"/>
          <dgm:chPref val="0"/>
        </dgm:presLayoutVars>
      </dgm:prSet>
      <dgm:spPr/>
    </dgm:pt>
  </dgm:ptLst>
  <dgm:cxnLst>
    <dgm:cxn modelId="{B22BDA2D-E469-4C22-867E-2EC0B78C4DAB}" type="presOf" srcId="{D7CF75C9-94C2-44D6-9E33-502BDA5D9EB7}" destId="{0EEEF008-333E-47CA-BBA6-D00D5B3410A1}" srcOrd="0" destOrd="0" presId="urn:microsoft.com/office/officeart/2018/2/layout/IconVerticalSolidList"/>
    <dgm:cxn modelId="{9EE1E333-CA66-495C-B901-5ACEF12C0F0E}" srcId="{300DD557-BEDE-495C-8D12-066BAC2B0FDC}" destId="{D7CF75C9-94C2-44D6-9E33-502BDA5D9EB7}" srcOrd="1" destOrd="0" parTransId="{1C35FA5B-3EA0-43CD-A616-64E318686412}" sibTransId="{57AFD1FD-743B-44AC-998A-EFC7C7E2ABA7}"/>
    <dgm:cxn modelId="{332B3769-0DD4-4D86-A540-C62A51502BFB}" srcId="{300DD557-BEDE-495C-8D12-066BAC2B0FDC}" destId="{CA94B0B6-AB2D-4230-ADFC-1D3CFBC9A516}" srcOrd="0" destOrd="0" parTransId="{585521F1-3DDE-4E93-BA1C-1AFEABC2985C}" sibTransId="{A07040B3-DB7C-48EE-A664-E770377B709A}"/>
    <dgm:cxn modelId="{2D8B3181-37BC-4896-B0F0-09130CD3DEC3}" type="presOf" srcId="{CA94B0B6-AB2D-4230-ADFC-1D3CFBC9A516}" destId="{7EAC03BF-C718-4374-9171-2D2E979F958E}" srcOrd="0" destOrd="0" presId="urn:microsoft.com/office/officeart/2018/2/layout/IconVerticalSolidList"/>
    <dgm:cxn modelId="{503C3AE1-7F9E-459D-A0D6-8484FAA184EF}" type="presOf" srcId="{300DD557-BEDE-495C-8D12-066BAC2B0FDC}" destId="{6B111FF3-93D7-495B-A668-2311F2478B89}" srcOrd="0" destOrd="0" presId="urn:microsoft.com/office/officeart/2018/2/layout/IconVerticalSolidList"/>
    <dgm:cxn modelId="{02BFCBD1-209C-4F01-B328-74E024DD60A8}" type="presParOf" srcId="{6B111FF3-93D7-495B-A668-2311F2478B89}" destId="{DEF7AA74-9477-44A1-9F9E-ADAE73B6E9F7}" srcOrd="0" destOrd="0" presId="urn:microsoft.com/office/officeart/2018/2/layout/IconVerticalSolidList"/>
    <dgm:cxn modelId="{491CFEAE-8501-4929-BB27-29C8B83F71BC}" type="presParOf" srcId="{DEF7AA74-9477-44A1-9F9E-ADAE73B6E9F7}" destId="{32D9269B-ABFE-4B96-A2C7-F01525276C7E}" srcOrd="0" destOrd="0" presId="urn:microsoft.com/office/officeart/2018/2/layout/IconVerticalSolidList"/>
    <dgm:cxn modelId="{DDE64F67-371B-4FF7-B7D3-826BD66643A7}" type="presParOf" srcId="{DEF7AA74-9477-44A1-9F9E-ADAE73B6E9F7}" destId="{BF580AF1-1143-4CBA-B68A-B3B2FEC31620}" srcOrd="1" destOrd="0" presId="urn:microsoft.com/office/officeart/2018/2/layout/IconVerticalSolidList"/>
    <dgm:cxn modelId="{CB83146B-B23C-4291-969B-F0A1D8A02AED}" type="presParOf" srcId="{DEF7AA74-9477-44A1-9F9E-ADAE73B6E9F7}" destId="{83D5D993-E32F-4016-91DB-D86C7811559E}" srcOrd="2" destOrd="0" presId="urn:microsoft.com/office/officeart/2018/2/layout/IconVerticalSolidList"/>
    <dgm:cxn modelId="{3C64F82C-AC78-4F82-BE89-5C118AF5A341}" type="presParOf" srcId="{DEF7AA74-9477-44A1-9F9E-ADAE73B6E9F7}" destId="{7EAC03BF-C718-4374-9171-2D2E979F958E}" srcOrd="3" destOrd="0" presId="urn:microsoft.com/office/officeart/2018/2/layout/IconVerticalSolidList"/>
    <dgm:cxn modelId="{8EE7FF2F-28A6-4E76-A74E-0861D58E1008}" type="presParOf" srcId="{6B111FF3-93D7-495B-A668-2311F2478B89}" destId="{6F8A64C5-DF8C-4A7A-A2E8-451C0FDE1C1C}" srcOrd="1" destOrd="0" presId="urn:microsoft.com/office/officeart/2018/2/layout/IconVerticalSolidList"/>
    <dgm:cxn modelId="{93A5E3C4-4E88-419A-BDD3-D4704FF5ECFD}" type="presParOf" srcId="{6B111FF3-93D7-495B-A668-2311F2478B89}" destId="{39D81DF9-2162-4DCA-B1F9-8CFDA1ADCF29}" srcOrd="2" destOrd="0" presId="urn:microsoft.com/office/officeart/2018/2/layout/IconVerticalSolidList"/>
    <dgm:cxn modelId="{B1468C45-CCA6-4E69-BC01-B97C3AC2FD76}" type="presParOf" srcId="{39D81DF9-2162-4DCA-B1F9-8CFDA1ADCF29}" destId="{579DC85A-E067-4A7F-9E42-889D6FF2B7E1}" srcOrd="0" destOrd="0" presId="urn:microsoft.com/office/officeart/2018/2/layout/IconVerticalSolidList"/>
    <dgm:cxn modelId="{289C801E-0867-406E-9BC4-106D7F0AB031}" type="presParOf" srcId="{39D81DF9-2162-4DCA-B1F9-8CFDA1ADCF29}" destId="{CE285429-1F7F-45C3-990F-0BB011908000}" srcOrd="1" destOrd="0" presId="urn:microsoft.com/office/officeart/2018/2/layout/IconVerticalSolidList"/>
    <dgm:cxn modelId="{0062C0B9-AB28-480A-AB38-71625013B06B}" type="presParOf" srcId="{39D81DF9-2162-4DCA-B1F9-8CFDA1ADCF29}" destId="{8BCA5218-8571-4CD4-9E68-1A0A2D96FE3E}" srcOrd="2" destOrd="0" presId="urn:microsoft.com/office/officeart/2018/2/layout/IconVerticalSolidList"/>
    <dgm:cxn modelId="{C1A84E76-8DE3-46A3-80FD-C5C4D08D5311}" type="presParOf" srcId="{39D81DF9-2162-4DCA-B1F9-8CFDA1ADCF29}" destId="{0EEEF008-333E-47CA-BBA6-D00D5B3410A1}"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300DD557-BEDE-495C-8D12-066BAC2B0FDC}" type="doc">
      <dgm:prSet loTypeId="urn:microsoft.com/office/officeart/2018/2/layout/IconVerticalSolidList" loCatId="icon" qsTypeId="urn:microsoft.com/office/officeart/2005/8/quickstyle/simple1" qsCatId="simple" csTypeId="urn:microsoft.com/office/officeart/2005/8/colors/colorful5" csCatId="colorful" phldr="1"/>
      <dgm:spPr/>
      <dgm:t>
        <a:bodyPr/>
        <a:lstStyle/>
        <a:p>
          <a:endParaRPr lang="en-US"/>
        </a:p>
      </dgm:t>
    </dgm:pt>
    <dgm:pt modelId="{CA94B0B6-AB2D-4230-ADFC-1D3CFBC9A516}">
      <dgm:prSet/>
      <dgm:spPr/>
      <dgm:t>
        <a:bodyPr/>
        <a:lstStyle/>
        <a:p>
          <a:pPr>
            <a:lnSpc>
              <a:spcPct val="100000"/>
            </a:lnSpc>
          </a:pPr>
          <a:r>
            <a:rPr lang="en-CA">
              <a:solidFill>
                <a:schemeClr val="accent5">
                  <a:lumMod val="50000"/>
                </a:schemeClr>
              </a:solidFill>
              <a:latin typeface="Arial"/>
              <a:cs typeface="Arial"/>
            </a:rPr>
            <a:t>These documents must be easily accessible to every employee that does the related task, such as visibly posted on a wall near where the task is completed. </a:t>
          </a:r>
          <a:endParaRPr lang="en-US">
            <a:solidFill>
              <a:schemeClr val="accent5">
                <a:lumMod val="50000"/>
              </a:schemeClr>
            </a:solidFill>
            <a:latin typeface="Arial"/>
            <a:cs typeface="Arial"/>
          </a:endParaRPr>
        </a:p>
      </dgm:t>
    </dgm:pt>
    <dgm:pt modelId="{585521F1-3DDE-4E93-BA1C-1AFEABC2985C}" type="parTrans" cxnId="{332B3769-0DD4-4D86-A540-C62A51502BFB}">
      <dgm:prSet/>
      <dgm:spPr/>
      <dgm:t>
        <a:bodyPr/>
        <a:lstStyle/>
        <a:p>
          <a:endParaRPr lang="en-US"/>
        </a:p>
      </dgm:t>
    </dgm:pt>
    <dgm:pt modelId="{A07040B3-DB7C-48EE-A664-E770377B709A}" type="sibTrans" cxnId="{332B3769-0DD4-4D86-A540-C62A51502BFB}">
      <dgm:prSet/>
      <dgm:spPr/>
      <dgm:t>
        <a:bodyPr/>
        <a:lstStyle/>
        <a:p>
          <a:endParaRPr lang="en-US"/>
        </a:p>
      </dgm:t>
    </dgm:pt>
    <dgm:pt modelId="{D7CF75C9-94C2-44D6-9E33-502BDA5D9EB7}">
      <dgm:prSet/>
      <dgm:spPr/>
      <dgm:t>
        <a:bodyPr/>
        <a:lstStyle/>
        <a:p>
          <a:pPr>
            <a:lnSpc>
              <a:spcPct val="100000"/>
            </a:lnSpc>
          </a:pPr>
          <a:r>
            <a:rPr lang="en-CA">
              <a:solidFill>
                <a:schemeClr val="accent5">
                  <a:lumMod val="50000"/>
                </a:schemeClr>
              </a:solidFill>
              <a:latin typeface="Arial"/>
              <a:cs typeface="Arial"/>
            </a:rPr>
            <a:t>Your HSC should make sure that employees and managers are aware of SOPs and SWPs.</a:t>
          </a:r>
          <a:endParaRPr lang="en-US">
            <a:solidFill>
              <a:schemeClr val="accent5">
                <a:lumMod val="50000"/>
              </a:schemeClr>
            </a:solidFill>
            <a:latin typeface="Arial"/>
            <a:cs typeface="Arial"/>
          </a:endParaRPr>
        </a:p>
      </dgm:t>
    </dgm:pt>
    <dgm:pt modelId="{1C35FA5B-3EA0-43CD-A616-64E318686412}" type="parTrans" cxnId="{9EE1E333-CA66-495C-B901-5ACEF12C0F0E}">
      <dgm:prSet/>
      <dgm:spPr/>
      <dgm:t>
        <a:bodyPr/>
        <a:lstStyle/>
        <a:p>
          <a:endParaRPr lang="en-US"/>
        </a:p>
      </dgm:t>
    </dgm:pt>
    <dgm:pt modelId="{57AFD1FD-743B-44AC-998A-EFC7C7E2ABA7}" type="sibTrans" cxnId="{9EE1E333-CA66-495C-B901-5ACEF12C0F0E}">
      <dgm:prSet/>
      <dgm:spPr/>
      <dgm:t>
        <a:bodyPr/>
        <a:lstStyle/>
        <a:p>
          <a:endParaRPr lang="en-US"/>
        </a:p>
      </dgm:t>
    </dgm:pt>
    <dgm:pt modelId="{E1B09CAE-5CBB-409B-A33F-C52DDA14A54F}">
      <dgm:prSet/>
      <dgm:spPr/>
      <dgm:t>
        <a:bodyPr/>
        <a:lstStyle/>
        <a:p>
          <a:pPr>
            <a:lnSpc>
              <a:spcPct val="100000"/>
            </a:lnSpc>
          </a:pPr>
          <a:r>
            <a:rPr lang="en-CA">
              <a:solidFill>
                <a:schemeClr val="accent5">
                  <a:lumMod val="50000"/>
                </a:schemeClr>
              </a:solidFill>
              <a:latin typeface="Arial"/>
              <a:cs typeface="Arial"/>
            </a:rPr>
            <a:t>When conducting inspections, your HSC can monitor activities against the SWP to make sure tasks are being conducted safely.</a:t>
          </a:r>
          <a:endParaRPr lang="en-US">
            <a:solidFill>
              <a:schemeClr val="accent5">
                <a:lumMod val="50000"/>
              </a:schemeClr>
            </a:solidFill>
            <a:latin typeface="Arial"/>
            <a:cs typeface="Arial"/>
          </a:endParaRPr>
        </a:p>
      </dgm:t>
    </dgm:pt>
    <dgm:pt modelId="{B9D564F3-8D89-43C8-A899-ED61B40A4017}" type="parTrans" cxnId="{3771643A-AEB4-4417-91A2-951D37B44C02}">
      <dgm:prSet/>
      <dgm:spPr/>
      <dgm:t>
        <a:bodyPr/>
        <a:lstStyle/>
        <a:p>
          <a:endParaRPr lang="en-US"/>
        </a:p>
      </dgm:t>
    </dgm:pt>
    <dgm:pt modelId="{BFDA442D-EBAE-490D-B89A-D837590DA5AF}" type="sibTrans" cxnId="{3771643A-AEB4-4417-91A2-951D37B44C02}">
      <dgm:prSet/>
      <dgm:spPr/>
      <dgm:t>
        <a:bodyPr/>
        <a:lstStyle/>
        <a:p>
          <a:endParaRPr lang="en-US"/>
        </a:p>
      </dgm:t>
    </dgm:pt>
    <dgm:pt modelId="{6B111FF3-93D7-495B-A668-2311F2478B89}" type="pres">
      <dgm:prSet presAssocID="{300DD557-BEDE-495C-8D12-066BAC2B0FDC}" presName="root" presStyleCnt="0">
        <dgm:presLayoutVars>
          <dgm:dir/>
          <dgm:resizeHandles val="exact"/>
        </dgm:presLayoutVars>
      </dgm:prSet>
      <dgm:spPr/>
    </dgm:pt>
    <dgm:pt modelId="{DEF7AA74-9477-44A1-9F9E-ADAE73B6E9F7}" type="pres">
      <dgm:prSet presAssocID="{CA94B0B6-AB2D-4230-ADFC-1D3CFBC9A516}" presName="compNode" presStyleCnt="0"/>
      <dgm:spPr/>
    </dgm:pt>
    <dgm:pt modelId="{32D9269B-ABFE-4B96-A2C7-F01525276C7E}" type="pres">
      <dgm:prSet presAssocID="{CA94B0B6-AB2D-4230-ADFC-1D3CFBC9A516}" presName="bgRect" presStyleLbl="bgShp" presStyleIdx="0" presStyleCnt="3" custLinFactNeighborX="-29" custLinFactNeighborY="-17551"/>
      <dgm:spPr>
        <a:ln>
          <a:noFill/>
        </a:ln>
      </dgm:spPr>
    </dgm:pt>
    <dgm:pt modelId="{BF580AF1-1143-4CBA-B68A-B3B2FEC31620}" type="pres">
      <dgm:prSet presAssocID="{CA94B0B6-AB2D-4230-ADFC-1D3CFBC9A516}"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Braille"/>
        </a:ext>
      </dgm:extLst>
    </dgm:pt>
    <dgm:pt modelId="{83D5D993-E32F-4016-91DB-D86C7811559E}" type="pres">
      <dgm:prSet presAssocID="{CA94B0B6-AB2D-4230-ADFC-1D3CFBC9A516}" presName="spaceRect" presStyleCnt="0"/>
      <dgm:spPr/>
    </dgm:pt>
    <dgm:pt modelId="{7EAC03BF-C718-4374-9171-2D2E979F958E}" type="pres">
      <dgm:prSet presAssocID="{CA94B0B6-AB2D-4230-ADFC-1D3CFBC9A516}" presName="parTx" presStyleLbl="revTx" presStyleIdx="0" presStyleCnt="3">
        <dgm:presLayoutVars>
          <dgm:chMax val="0"/>
          <dgm:chPref val="0"/>
        </dgm:presLayoutVars>
      </dgm:prSet>
      <dgm:spPr/>
    </dgm:pt>
    <dgm:pt modelId="{6F8A64C5-DF8C-4A7A-A2E8-451C0FDE1C1C}" type="pres">
      <dgm:prSet presAssocID="{A07040B3-DB7C-48EE-A664-E770377B709A}" presName="sibTrans" presStyleCnt="0"/>
      <dgm:spPr/>
    </dgm:pt>
    <dgm:pt modelId="{39D81DF9-2162-4DCA-B1F9-8CFDA1ADCF29}" type="pres">
      <dgm:prSet presAssocID="{D7CF75C9-94C2-44D6-9E33-502BDA5D9EB7}" presName="compNode" presStyleCnt="0"/>
      <dgm:spPr/>
    </dgm:pt>
    <dgm:pt modelId="{579DC85A-E067-4A7F-9E42-889D6FF2B7E1}" type="pres">
      <dgm:prSet presAssocID="{D7CF75C9-94C2-44D6-9E33-502BDA5D9EB7}" presName="bgRect" presStyleLbl="bgShp" presStyleIdx="1" presStyleCnt="3"/>
      <dgm:spPr/>
    </dgm:pt>
    <dgm:pt modelId="{CE285429-1F7F-45C3-990F-0BB011908000}" type="pres">
      <dgm:prSet presAssocID="{D7CF75C9-94C2-44D6-9E33-502BDA5D9EB7}"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Hierarchy"/>
        </a:ext>
      </dgm:extLst>
    </dgm:pt>
    <dgm:pt modelId="{8BCA5218-8571-4CD4-9E68-1A0A2D96FE3E}" type="pres">
      <dgm:prSet presAssocID="{D7CF75C9-94C2-44D6-9E33-502BDA5D9EB7}" presName="spaceRect" presStyleCnt="0"/>
      <dgm:spPr/>
    </dgm:pt>
    <dgm:pt modelId="{0EEEF008-333E-47CA-BBA6-D00D5B3410A1}" type="pres">
      <dgm:prSet presAssocID="{D7CF75C9-94C2-44D6-9E33-502BDA5D9EB7}" presName="parTx" presStyleLbl="revTx" presStyleIdx="1" presStyleCnt="3">
        <dgm:presLayoutVars>
          <dgm:chMax val="0"/>
          <dgm:chPref val="0"/>
        </dgm:presLayoutVars>
      </dgm:prSet>
      <dgm:spPr/>
    </dgm:pt>
    <dgm:pt modelId="{E4C1C0CF-2A08-4260-9966-8659E9C4F0DF}" type="pres">
      <dgm:prSet presAssocID="{57AFD1FD-743B-44AC-998A-EFC7C7E2ABA7}" presName="sibTrans" presStyleCnt="0"/>
      <dgm:spPr/>
    </dgm:pt>
    <dgm:pt modelId="{FAED1D4E-84D6-4511-BA3D-25A0F9329CFA}" type="pres">
      <dgm:prSet presAssocID="{E1B09CAE-5CBB-409B-A33F-C52DDA14A54F}" presName="compNode" presStyleCnt="0"/>
      <dgm:spPr/>
    </dgm:pt>
    <dgm:pt modelId="{DAD037D7-2C0B-419F-B13B-034C2C7BA101}" type="pres">
      <dgm:prSet presAssocID="{E1B09CAE-5CBB-409B-A33F-C52DDA14A54F}" presName="bgRect" presStyleLbl="bgShp" presStyleIdx="2" presStyleCnt="3"/>
      <dgm:spPr>
        <a:ln>
          <a:noFill/>
        </a:ln>
      </dgm:spPr>
    </dgm:pt>
    <dgm:pt modelId="{18D39C7A-36B7-45C3-AD11-495A20397BC5}" type="pres">
      <dgm:prSet presAssocID="{E1B09CAE-5CBB-409B-A33F-C52DDA14A54F}"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Magnifying glass"/>
        </a:ext>
      </dgm:extLst>
    </dgm:pt>
    <dgm:pt modelId="{9D4DEECC-6A31-41DC-B201-5C146AF6EA5B}" type="pres">
      <dgm:prSet presAssocID="{E1B09CAE-5CBB-409B-A33F-C52DDA14A54F}" presName="spaceRect" presStyleCnt="0"/>
      <dgm:spPr/>
    </dgm:pt>
    <dgm:pt modelId="{4F4EEE3C-3189-4F82-A273-347EE36B0728}" type="pres">
      <dgm:prSet presAssocID="{E1B09CAE-5CBB-409B-A33F-C52DDA14A54F}" presName="parTx" presStyleLbl="revTx" presStyleIdx="2" presStyleCnt="3">
        <dgm:presLayoutVars>
          <dgm:chMax val="0"/>
          <dgm:chPref val="0"/>
        </dgm:presLayoutVars>
      </dgm:prSet>
      <dgm:spPr/>
    </dgm:pt>
  </dgm:ptLst>
  <dgm:cxnLst>
    <dgm:cxn modelId="{B22BDA2D-E469-4C22-867E-2EC0B78C4DAB}" type="presOf" srcId="{D7CF75C9-94C2-44D6-9E33-502BDA5D9EB7}" destId="{0EEEF008-333E-47CA-BBA6-D00D5B3410A1}" srcOrd="0" destOrd="0" presId="urn:microsoft.com/office/officeart/2018/2/layout/IconVerticalSolidList"/>
    <dgm:cxn modelId="{9EE1E333-CA66-495C-B901-5ACEF12C0F0E}" srcId="{300DD557-BEDE-495C-8D12-066BAC2B0FDC}" destId="{D7CF75C9-94C2-44D6-9E33-502BDA5D9EB7}" srcOrd="1" destOrd="0" parTransId="{1C35FA5B-3EA0-43CD-A616-64E318686412}" sibTransId="{57AFD1FD-743B-44AC-998A-EFC7C7E2ABA7}"/>
    <dgm:cxn modelId="{3771643A-AEB4-4417-91A2-951D37B44C02}" srcId="{300DD557-BEDE-495C-8D12-066BAC2B0FDC}" destId="{E1B09CAE-5CBB-409B-A33F-C52DDA14A54F}" srcOrd="2" destOrd="0" parTransId="{B9D564F3-8D89-43C8-A899-ED61B40A4017}" sibTransId="{BFDA442D-EBAE-490D-B89A-D837590DA5AF}"/>
    <dgm:cxn modelId="{332B3769-0DD4-4D86-A540-C62A51502BFB}" srcId="{300DD557-BEDE-495C-8D12-066BAC2B0FDC}" destId="{CA94B0B6-AB2D-4230-ADFC-1D3CFBC9A516}" srcOrd="0" destOrd="0" parTransId="{585521F1-3DDE-4E93-BA1C-1AFEABC2985C}" sibTransId="{A07040B3-DB7C-48EE-A664-E770377B709A}"/>
    <dgm:cxn modelId="{2D8B3181-37BC-4896-B0F0-09130CD3DEC3}" type="presOf" srcId="{CA94B0B6-AB2D-4230-ADFC-1D3CFBC9A516}" destId="{7EAC03BF-C718-4374-9171-2D2E979F958E}" srcOrd="0" destOrd="0" presId="urn:microsoft.com/office/officeart/2018/2/layout/IconVerticalSolidList"/>
    <dgm:cxn modelId="{89738AA1-D7C3-4B47-875B-FAB1A2E71B52}" type="presOf" srcId="{E1B09CAE-5CBB-409B-A33F-C52DDA14A54F}" destId="{4F4EEE3C-3189-4F82-A273-347EE36B0728}" srcOrd="0" destOrd="0" presId="urn:microsoft.com/office/officeart/2018/2/layout/IconVerticalSolidList"/>
    <dgm:cxn modelId="{503C3AE1-7F9E-459D-A0D6-8484FAA184EF}" type="presOf" srcId="{300DD557-BEDE-495C-8D12-066BAC2B0FDC}" destId="{6B111FF3-93D7-495B-A668-2311F2478B89}" srcOrd="0" destOrd="0" presId="urn:microsoft.com/office/officeart/2018/2/layout/IconVerticalSolidList"/>
    <dgm:cxn modelId="{02BFCBD1-209C-4F01-B328-74E024DD60A8}" type="presParOf" srcId="{6B111FF3-93D7-495B-A668-2311F2478B89}" destId="{DEF7AA74-9477-44A1-9F9E-ADAE73B6E9F7}" srcOrd="0" destOrd="0" presId="urn:microsoft.com/office/officeart/2018/2/layout/IconVerticalSolidList"/>
    <dgm:cxn modelId="{491CFEAE-8501-4929-BB27-29C8B83F71BC}" type="presParOf" srcId="{DEF7AA74-9477-44A1-9F9E-ADAE73B6E9F7}" destId="{32D9269B-ABFE-4B96-A2C7-F01525276C7E}" srcOrd="0" destOrd="0" presId="urn:microsoft.com/office/officeart/2018/2/layout/IconVerticalSolidList"/>
    <dgm:cxn modelId="{DDE64F67-371B-4FF7-B7D3-826BD66643A7}" type="presParOf" srcId="{DEF7AA74-9477-44A1-9F9E-ADAE73B6E9F7}" destId="{BF580AF1-1143-4CBA-B68A-B3B2FEC31620}" srcOrd="1" destOrd="0" presId="urn:microsoft.com/office/officeart/2018/2/layout/IconVerticalSolidList"/>
    <dgm:cxn modelId="{CB83146B-B23C-4291-969B-F0A1D8A02AED}" type="presParOf" srcId="{DEF7AA74-9477-44A1-9F9E-ADAE73B6E9F7}" destId="{83D5D993-E32F-4016-91DB-D86C7811559E}" srcOrd="2" destOrd="0" presId="urn:microsoft.com/office/officeart/2018/2/layout/IconVerticalSolidList"/>
    <dgm:cxn modelId="{3C64F82C-AC78-4F82-BE89-5C118AF5A341}" type="presParOf" srcId="{DEF7AA74-9477-44A1-9F9E-ADAE73B6E9F7}" destId="{7EAC03BF-C718-4374-9171-2D2E979F958E}" srcOrd="3" destOrd="0" presId="urn:microsoft.com/office/officeart/2018/2/layout/IconVerticalSolidList"/>
    <dgm:cxn modelId="{8EE7FF2F-28A6-4E76-A74E-0861D58E1008}" type="presParOf" srcId="{6B111FF3-93D7-495B-A668-2311F2478B89}" destId="{6F8A64C5-DF8C-4A7A-A2E8-451C0FDE1C1C}" srcOrd="1" destOrd="0" presId="urn:microsoft.com/office/officeart/2018/2/layout/IconVerticalSolidList"/>
    <dgm:cxn modelId="{93A5E3C4-4E88-419A-BDD3-D4704FF5ECFD}" type="presParOf" srcId="{6B111FF3-93D7-495B-A668-2311F2478B89}" destId="{39D81DF9-2162-4DCA-B1F9-8CFDA1ADCF29}" srcOrd="2" destOrd="0" presId="urn:microsoft.com/office/officeart/2018/2/layout/IconVerticalSolidList"/>
    <dgm:cxn modelId="{B1468C45-CCA6-4E69-BC01-B97C3AC2FD76}" type="presParOf" srcId="{39D81DF9-2162-4DCA-B1F9-8CFDA1ADCF29}" destId="{579DC85A-E067-4A7F-9E42-889D6FF2B7E1}" srcOrd="0" destOrd="0" presId="urn:microsoft.com/office/officeart/2018/2/layout/IconVerticalSolidList"/>
    <dgm:cxn modelId="{289C801E-0867-406E-9BC4-106D7F0AB031}" type="presParOf" srcId="{39D81DF9-2162-4DCA-B1F9-8CFDA1ADCF29}" destId="{CE285429-1F7F-45C3-990F-0BB011908000}" srcOrd="1" destOrd="0" presId="urn:microsoft.com/office/officeart/2018/2/layout/IconVerticalSolidList"/>
    <dgm:cxn modelId="{0062C0B9-AB28-480A-AB38-71625013B06B}" type="presParOf" srcId="{39D81DF9-2162-4DCA-B1F9-8CFDA1ADCF29}" destId="{8BCA5218-8571-4CD4-9E68-1A0A2D96FE3E}" srcOrd="2" destOrd="0" presId="urn:microsoft.com/office/officeart/2018/2/layout/IconVerticalSolidList"/>
    <dgm:cxn modelId="{C1A84E76-8DE3-46A3-80FD-C5C4D08D5311}" type="presParOf" srcId="{39D81DF9-2162-4DCA-B1F9-8CFDA1ADCF29}" destId="{0EEEF008-333E-47CA-BBA6-D00D5B3410A1}" srcOrd="3" destOrd="0" presId="urn:microsoft.com/office/officeart/2018/2/layout/IconVerticalSolidList"/>
    <dgm:cxn modelId="{88398BE2-E9FD-4781-AFF2-86F96F1BB93E}" type="presParOf" srcId="{6B111FF3-93D7-495B-A668-2311F2478B89}" destId="{E4C1C0CF-2A08-4260-9966-8659E9C4F0DF}" srcOrd="3" destOrd="0" presId="urn:microsoft.com/office/officeart/2018/2/layout/IconVerticalSolidList"/>
    <dgm:cxn modelId="{019484C1-6B89-4BDB-8DE1-474E6EEF1F05}" type="presParOf" srcId="{6B111FF3-93D7-495B-A668-2311F2478B89}" destId="{FAED1D4E-84D6-4511-BA3D-25A0F9329CFA}" srcOrd="4" destOrd="0" presId="urn:microsoft.com/office/officeart/2018/2/layout/IconVerticalSolidList"/>
    <dgm:cxn modelId="{CCE1B9E8-4F8B-44AA-BD41-969DB754F486}" type="presParOf" srcId="{FAED1D4E-84D6-4511-BA3D-25A0F9329CFA}" destId="{DAD037D7-2C0B-419F-B13B-034C2C7BA101}" srcOrd="0" destOrd="0" presId="urn:microsoft.com/office/officeart/2018/2/layout/IconVerticalSolidList"/>
    <dgm:cxn modelId="{E18EB7BD-E884-4B34-BBA1-55DDF3D9BD6B}" type="presParOf" srcId="{FAED1D4E-84D6-4511-BA3D-25A0F9329CFA}" destId="{18D39C7A-36B7-45C3-AD11-495A20397BC5}" srcOrd="1" destOrd="0" presId="urn:microsoft.com/office/officeart/2018/2/layout/IconVerticalSolidList"/>
    <dgm:cxn modelId="{676184FF-7875-4D68-AA85-7E4595D2E943}" type="presParOf" srcId="{FAED1D4E-84D6-4511-BA3D-25A0F9329CFA}" destId="{9D4DEECC-6A31-41DC-B201-5C146AF6EA5B}" srcOrd="2" destOrd="0" presId="urn:microsoft.com/office/officeart/2018/2/layout/IconVerticalSolidList"/>
    <dgm:cxn modelId="{2AA96C25-53C0-4917-B68E-546AE1215572}" type="presParOf" srcId="{FAED1D4E-84D6-4511-BA3D-25A0F9329CFA}" destId="{4F4EEE3C-3189-4F82-A273-347EE36B0728}"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6683C64-E0D8-4054-8507-8E911311AF1D}">
      <dsp:nvSpPr>
        <dsp:cNvPr id="0" name=""/>
        <dsp:cNvSpPr/>
      </dsp:nvSpPr>
      <dsp:spPr>
        <a:xfrm>
          <a:off x="3293563" y="348470"/>
          <a:ext cx="4671250" cy="4671250"/>
        </a:xfrm>
        <a:prstGeom prst="pie">
          <a:avLst>
            <a:gd name="adj1" fmla="val 16200000"/>
            <a:gd name="adj2" fmla="val 0"/>
          </a:avLst>
        </a:prstGeom>
        <a:solidFill>
          <a:schemeClr val="bg2">
            <a:lumMod val="40000"/>
            <a:lumOff val="60000"/>
          </a:schemeClr>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1866900">
            <a:lnSpc>
              <a:spcPct val="90000"/>
            </a:lnSpc>
            <a:spcBef>
              <a:spcPct val="0"/>
            </a:spcBef>
            <a:spcAft>
              <a:spcPct val="35000"/>
            </a:spcAft>
            <a:buNone/>
          </a:pPr>
          <a:r>
            <a:rPr lang="en-CA" sz="4200" b="1" kern="1200"/>
            <a:t>Do</a:t>
          </a:r>
        </a:p>
      </dsp:txBody>
      <dsp:txXfrm>
        <a:off x="5773218" y="1316642"/>
        <a:ext cx="1723913" cy="1279032"/>
      </dsp:txXfrm>
    </dsp:sp>
    <dsp:sp modelId="{4ACB47B5-289A-4CF6-AFB0-85B73E7B2E3D}">
      <dsp:nvSpPr>
        <dsp:cNvPr id="0" name=""/>
        <dsp:cNvSpPr/>
      </dsp:nvSpPr>
      <dsp:spPr>
        <a:xfrm>
          <a:off x="3293563" y="505291"/>
          <a:ext cx="4671250" cy="4671250"/>
        </a:xfrm>
        <a:prstGeom prst="pie">
          <a:avLst>
            <a:gd name="adj1" fmla="val 0"/>
            <a:gd name="adj2" fmla="val 5400000"/>
          </a:avLst>
        </a:prstGeom>
        <a:solidFill>
          <a:schemeClr val="bg2">
            <a:lumMod val="40000"/>
            <a:lumOff val="60000"/>
          </a:schemeClr>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1866900">
            <a:lnSpc>
              <a:spcPct val="90000"/>
            </a:lnSpc>
            <a:spcBef>
              <a:spcPct val="0"/>
            </a:spcBef>
            <a:spcAft>
              <a:spcPct val="35000"/>
            </a:spcAft>
            <a:buNone/>
          </a:pPr>
          <a:r>
            <a:rPr lang="en-CA" sz="4200" b="1" kern="1200">
              <a:ln/>
            </a:rPr>
            <a:t>Check</a:t>
          </a:r>
        </a:p>
      </dsp:txBody>
      <dsp:txXfrm>
        <a:off x="5773218" y="2929336"/>
        <a:ext cx="1723913" cy="1279032"/>
      </dsp:txXfrm>
    </dsp:sp>
    <dsp:sp modelId="{238206F0-EA0A-4580-A362-FCD4FA3F0A2C}">
      <dsp:nvSpPr>
        <dsp:cNvPr id="0" name=""/>
        <dsp:cNvSpPr/>
      </dsp:nvSpPr>
      <dsp:spPr>
        <a:xfrm>
          <a:off x="3136742" y="505291"/>
          <a:ext cx="4671250" cy="4671250"/>
        </a:xfrm>
        <a:prstGeom prst="pie">
          <a:avLst>
            <a:gd name="adj1" fmla="val 5400000"/>
            <a:gd name="adj2" fmla="val 10800000"/>
          </a:avLst>
        </a:prstGeom>
        <a:solidFill>
          <a:schemeClr val="bg2">
            <a:lumMod val="40000"/>
            <a:lumOff val="60000"/>
          </a:schemeClr>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1866900">
            <a:lnSpc>
              <a:spcPct val="90000"/>
            </a:lnSpc>
            <a:spcBef>
              <a:spcPct val="0"/>
            </a:spcBef>
            <a:spcAft>
              <a:spcPct val="35000"/>
            </a:spcAft>
            <a:buNone/>
          </a:pPr>
          <a:r>
            <a:rPr lang="en-CA" sz="4200" b="1" kern="1200">
              <a:ln/>
            </a:rPr>
            <a:t>Act</a:t>
          </a:r>
        </a:p>
      </dsp:txBody>
      <dsp:txXfrm>
        <a:off x="3604423" y="2929336"/>
        <a:ext cx="1723913" cy="1279032"/>
      </dsp:txXfrm>
    </dsp:sp>
    <dsp:sp modelId="{5E524574-BD70-480B-BBAC-C27B436AF957}">
      <dsp:nvSpPr>
        <dsp:cNvPr id="0" name=""/>
        <dsp:cNvSpPr/>
      </dsp:nvSpPr>
      <dsp:spPr>
        <a:xfrm>
          <a:off x="3136742" y="348470"/>
          <a:ext cx="4671250" cy="4671250"/>
        </a:xfrm>
        <a:prstGeom prst="pie">
          <a:avLst>
            <a:gd name="adj1" fmla="val 10800000"/>
            <a:gd name="adj2" fmla="val 16200000"/>
          </a:avLst>
        </a:prstGeom>
        <a:solidFill>
          <a:schemeClr val="bg2">
            <a:lumMod val="40000"/>
            <a:lumOff val="60000"/>
          </a:schemeClr>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1866900">
            <a:lnSpc>
              <a:spcPct val="90000"/>
            </a:lnSpc>
            <a:spcBef>
              <a:spcPct val="0"/>
            </a:spcBef>
            <a:spcAft>
              <a:spcPct val="35000"/>
            </a:spcAft>
            <a:buNone/>
          </a:pPr>
          <a:r>
            <a:rPr lang="en-CA" sz="4200" b="1" kern="1200">
              <a:ln/>
              <a:solidFill>
                <a:schemeClr val="tx2"/>
              </a:solidFill>
            </a:rPr>
            <a:t>Plan</a:t>
          </a:r>
        </a:p>
      </dsp:txBody>
      <dsp:txXfrm>
        <a:off x="3604423" y="1316642"/>
        <a:ext cx="1723913" cy="1279032"/>
      </dsp:txXfrm>
    </dsp:sp>
    <dsp:sp modelId="{7A7BBE48-38B0-4598-A0CC-D2313BA9512E}">
      <dsp:nvSpPr>
        <dsp:cNvPr id="0" name=""/>
        <dsp:cNvSpPr/>
      </dsp:nvSpPr>
      <dsp:spPr>
        <a:xfrm>
          <a:off x="3004390" y="59298"/>
          <a:ext cx="5249595" cy="5249595"/>
        </a:xfrm>
        <a:prstGeom prst="circularArrow">
          <a:avLst>
            <a:gd name="adj1" fmla="val 5085"/>
            <a:gd name="adj2" fmla="val 327528"/>
            <a:gd name="adj3" fmla="val 21272472"/>
            <a:gd name="adj4" fmla="val 16200000"/>
            <a:gd name="adj5" fmla="val 5932"/>
          </a:avLst>
        </a:prstGeom>
        <a:gradFill flip="none" rotWithShape="1">
          <a:gsLst>
            <a:gs pos="0">
              <a:schemeClr val="tx2">
                <a:shade val="30000"/>
                <a:satMod val="115000"/>
              </a:schemeClr>
            </a:gs>
            <a:gs pos="50000">
              <a:schemeClr val="tx2">
                <a:shade val="67500"/>
                <a:satMod val="115000"/>
              </a:schemeClr>
            </a:gs>
            <a:gs pos="100000">
              <a:schemeClr val="tx2">
                <a:shade val="100000"/>
                <a:satMod val="115000"/>
              </a:schemeClr>
            </a:gs>
          </a:gsLst>
          <a:lin ang="5400000" scaled="1"/>
          <a:tileRect/>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636F57AF-7CD2-41DA-B569-0671D3A0FB50}">
      <dsp:nvSpPr>
        <dsp:cNvPr id="0" name=""/>
        <dsp:cNvSpPr/>
      </dsp:nvSpPr>
      <dsp:spPr>
        <a:xfrm>
          <a:off x="3004390" y="216118"/>
          <a:ext cx="5249595" cy="5249595"/>
        </a:xfrm>
        <a:prstGeom prst="circularArrow">
          <a:avLst>
            <a:gd name="adj1" fmla="val 5085"/>
            <a:gd name="adj2" fmla="val 327528"/>
            <a:gd name="adj3" fmla="val 5072472"/>
            <a:gd name="adj4" fmla="val 0"/>
            <a:gd name="adj5" fmla="val 5932"/>
          </a:avLst>
        </a:prstGeom>
        <a:gradFill flip="none" rotWithShape="1">
          <a:gsLst>
            <a:gs pos="0">
              <a:schemeClr val="tx2">
                <a:shade val="30000"/>
                <a:satMod val="115000"/>
              </a:schemeClr>
            </a:gs>
            <a:gs pos="50000">
              <a:schemeClr val="tx2">
                <a:shade val="67500"/>
                <a:satMod val="115000"/>
              </a:schemeClr>
            </a:gs>
            <a:gs pos="100000">
              <a:schemeClr val="tx2">
                <a:shade val="100000"/>
                <a:satMod val="115000"/>
              </a:schemeClr>
            </a:gs>
          </a:gsLst>
          <a:lin ang="8100000" scaled="1"/>
          <a:tileRect/>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BFD15FC2-A797-4ABD-892A-ABAEE39CA19C}">
      <dsp:nvSpPr>
        <dsp:cNvPr id="0" name=""/>
        <dsp:cNvSpPr/>
      </dsp:nvSpPr>
      <dsp:spPr>
        <a:xfrm>
          <a:off x="2847570" y="216118"/>
          <a:ext cx="5249595" cy="5249595"/>
        </a:xfrm>
        <a:prstGeom prst="circularArrow">
          <a:avLst>
            <a:gd name="adj1" fmla="val 5085"/>
            <a:gd name="adj2" fmla="val 327528"/>
            <a:gd name="adj3" fmla="val 10472472"/>
            <a:gd name="adj4" fmla="val 5400000"/>
            <a:gd name="adj5" fmla="val 5932"/>
          </a:avLst>
        </a:prstGeom>
        <a:gradFill flip="none" rotWithShape="0">
          <a:gsLst>
            <a:gs pos="0">
              <a:schemeClr val="tx2">
                <a:shade val="30000"/>
                <a:satMod val="115000"/>
              </a:schemeClr>
            </a:gs>
            <a:gs pos="50000">
              <a:schemeClr val="tx2">
                <a:shade val="67500"/>
                <a:satMod val="115000"/>
              </a:schemeClr>
            </a:gs>
            <a:gs pos="100000">
              <a:schemeClr val="tx2">
                <a:shade val="100000"/>
                <a:satMod val="115000"/>
              </a:schemeClr>
            </a:gs>
          </a:gsLst>
          <a:path path="circle">
            <a:fillToRect l="100000" t="100000"/>
          </a:path>
          <a:tileRect r="-100000" b="-10000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E5587D52-15EC-4A85-AF07-D6A2FB38C33E}">
      <dsp:nvSpPr>
        <dsp:cNvPr id="0" name=""/>
        <dsp:cNvSpPr/>
      </dsp:nvSpPr>
      <dsp:spPr>
        <a:xfrm>
          <a:off x="2847570" y="59298"/>
          <a:ext cx="5249595" cy="5249595"/>
        </a:xfrm>
        <a:prstGeom prst="circularArrow">
          <a:avLst>
            <a:gd name="adj1" fmla="val 5085"/>
            <a:gd name="adj2" fmla="val 327528"/>
            <a:gd name="adj3" fmla="val 15872472"/>
            <a:gd name="adj4" fmla="val 10800000"/>
            <a:gd name="adj5" fmla="val 5932"/>
          </a:avLst>
        </a:prstGeom>
        <a:gradFill flip="none" rotWithShape="0">
          <a:gsLst>
            <a:gs pos="0">
              <a:schemeClr val="tx2">
                <a:shade val="30000"/>
                <a:satMod val="115000"/>
              </a:schemeClr>
            </a:gs>
            <a:gs pos="50000">
              <a:schemeClr val="tx2">
                <a:shade val="67500"/>
                <a:satMod val="115000"/>
              </a:schemeClr>
            </a:gs>
            <a:gs pos="100000">
              <a:schemeClr val="tx2">
                <a:shade val="100000"/>
                <a:satMod val="115000"/>
              </a:schemeClr>
            </a:gs>
          </a:gsLst>
          <a:path path="circle">
            <a:fillToRect t="100000" r="100000"/>
          </a:path>
          <a:tileRect l="-100000" b="-10000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198307C-984F-4C08-B07B-BBB47E546970}">
      <dsp:nvSpPr>
        <dsp:cNvPr id="0" name=""/>
        <dsp:cNvSpPr/>
      </dsp:nvSpPr>
      <dsp:spPr>
        <a:xfrm>
          <a:off x="1879784" y="1185292"/>
          <a:ext cx="2747607" cy="2747607"/>
        </a:xfrm>
        <a:prstGeom prst="ellipse">
          <a:avLst/>
        </a:prstGeom>
        <a:solidFill>
          <a:schemeClr val="bg2">
            <a:lumMod val="60000"/>
            <a:lumOff val="40000"/>
            <a:alpha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en-US" sz="1800" b="1" kern="1200">
              <a:solidFill>
                <a:srgbClr val="A66318">
                  <a:lumMod val="75000"/>
                </a:srgbClr>
              </a:solidFill>
              <a:latin typeface="Century Gothic" panose="020B0502020202020204" pitchFamily="34" charset="0"/>
              <a:ea typeface="+mn-ea"/>
              <a:cs typeface="Calibri" panose="020F0502020204030204" pitchFamily="34" charset="0"/>
            </a:rPr>
            <a:t>Occupational Health and Safety Program</a:t>
          </a:r>
        </a:p>
      </dsp:txBody>
      <dsp:txXfrm>
        <a:off x="2282162" y="1587670"/>
        <a:ext cx="1942851" cy="1942851"/>
      </dsp:txXfrm>
    </dsp:sp>
    <dsp:sp modelId="{B78F3C16-32C0-4079-A267-31638B13FB8B}">
      <dsp:nvSpPr>
        <dsp:cNvPr id="0" name=""/>
        <dsp:cNvSpPr/>
      </dsp:nvSpPr>
      <dsp:spPr>
        <a:xfrm>
          <a:off x="2419991" y="-89112"/>
          <a:ext cx="1667193" cy="1721568"/>
        </a:xfrm>
        <a:prstGeom prst="ellipse">
          <a:avLst/>
        </a:prstGeom>
        <a:solidFill>
          <a:schemeClr val="accent3">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b="1" kern="1200">
              <a:solidFill>
                <a:schemeClr val="tx2">
                  <a:lumMod val="50000"/>
                </a:schemeClr>
              </a:solidFill>
              <a:latin typeface="+mj-lt"/>
            </a:rPr>
            <a:t>Hazard Prevention Program</a:t>
          </a:r>
        </a:p>
      </dsp:txBody>
      <dsp:txXfrm>
        <a:off x="2664146" y="163006"/>
        <a:ext cx="1178883" cy="1217332"/>
      </dsp:txXfrm>
    </dsp:sp>
    <dsp:sp modelId="{8A7B3222-27FB-49B2-A522-77907E455E1D}">
      <dsp:nvSpPr>
        <dsp:cNvPr id="0" name=""/>
        <dsp:cNvSpPr/>
      </dsp:nvSpPr>
      <dsp:spPr>
        <a:xfrm>
          <a:off x="4119933" y="1145967"/>
          <a:ext cx="1667193" cy="1721568"/>
        </a:xfrm>
        <a:prstGeom prst="ellipse">
          <a:avLst/>
        </a:prstGeom>
        <a:solidFill>
          <a:schemeClr val="accent4">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b="1" kern="1200">
              <a:solidFill>
                <a:schemeClr val="tx2">
                  <a:lumMod val="50000"/>
                </a:schemeClr>
              </a:solidFill>
              <a:latin typeface="+mj-lt"/>
            </a:rPr>
            <a:t>Training and Awareness</a:t>
          </a:r>
        </a:p>
      </dsp:txBody>
      <dsp:txXfrm>
        <a:off x="4364088" y="1398085"/>
        <a:ext cx="1178883" cy="1217332"/>
      </dsp:txXfrm>
    </dsp:sp>
    <dsp:sp modelId="{1AABACF9-4BBA-4444-960A-582D1D0974C1}">
      <dsp:nvSpPr>
        <dsp:cNvPr id="0" name=""/>
        <dsp:cNvSpPr/>
      </dsp:nvSpPr>
      <dsp:spPr>
        <a:xfrm>
          <a:off x="3470613" y="3144369"/>
          <a:ext cx="1667193" cy="1721568"/>
        </a:xfrm>
        <a:prstGeom prst="ellipse">
          <a:avLst/>
        </a:prstGeom>
        <a:solidFill>
          <a:schemeClr val="accent5">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b="1" kern="1200">
              <a:solidFill>
                <a:schemeClr val="tx2">
                  <a:lumMod val="50000"/>
                </a:schemeClr>
              </a:solidFill>
              <a:latin typeface="+mj-lt"/>
            </a:rPr>
            <a:t>Legislation and Policies</a:t>
          </a:r>
        </a:p>
      </dsp:txBody>
      <dsp:txXfrm>
        <a:off x="3714768" y="3396487"/>
        <a:ext cx="1178883" cy="1217332"/>
      </dsp:txXfrm>
    </dsp:sp>
    <dsp:sp modelId="{C336EA5F-2F37-4101-BE32-F3A489809353}">
      <dsp:nvSpPr>
        <dsp:cNvPr id="0" name=""/>
        <dsp:cNvSpPr/>
      </dsp:nvSpPr>
      <dsp:spPr>
        <a:xfrm>
          <a:off x="1369369" y="3144369"/>
          <a:ext cx="1667193" cy="1721568"/>
        </a:xfrm>
        <a:prstGeom prst="ellipse">
          <a:avLst/>
        </a:prstGeom>
        <a:solidFill>
          <a:srgbClr val="823273">
            <a:alpha val="49804"/>
          </a:srgb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b="1" kern="1200">
              <a:solidFill>
                <a:schemeClr val="tx2">
                  <a:lumMod val="50000"/>
                </a:schemeClr>
              </a:solidFill>
              <a:latin typeface="+mj-lt"/>
            </a:rPr>
            <a:t>NHSPC / HSC</a:t>
          </a:r>
        </a:p>
      </dsp:txBody>
      <dsp:txXfrm>
        <a:off x="1613524" y="3396487"/>
        <a:ext cx="1178883" cy="1217332"/>
      </dsp:txXfrm>
    </dsp:sp>
    <dsp:sp modelId="{64954E81-77F2-43DF-9C3D-7A385171F0CC}">
      <dsp:nvSpPr>
        <dsp:cNvPr id="0" name=""/>
        <dsp:cNvSpPr/>
      </dsp:nvSpPr>
      <dsp:spPr>
        <a:xfrm>
          <a:off x="720049" y="1145967"/>
          <a:ext cx="1667193" cy="1721568"/>
        </a:xfrm>
        <a:prstGeom prst="ellipse">
          <a:avLst/>
        </a:prstGeom>
        <a:solidFill>
          <a:schemeClr val="accent2">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b="1" kern="1200">
              <a:solidFill>
                <a:schemeClr val="tx2">
                  <a:lumMod val="50000"/>
                </a:schemeClr>
              </a:solidFill>
              <a:latin typeface="+mj-lt"/>
            </a:rPr>
            <a:t>Reporting  &amp; Monitoring</a:t>
          </a:r>
        </a:p>
      </dsp:txBody>
      <dsp:txXfrm>
        <a:off x="964204" y="1398085"/>
        <a:ext cx="1178883" cy="121733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F91B59E-7D93-4364-8D19-9A9026BCEEE0}">
      <dsp:nvSpPr>
        <dsp:cNvPr id="0" name=""/>
        <dsp:cNvSpPr/>
      </dsp:nvSpPr>
      <dsp:spPr>
        <a:xfrm>
          <a:off x="0" y="755954"/>
          <a:ext cx="3761509" cy="1504603"/>
        </a:xfrm>
        <a:prstGeom prst="leftRightRibbon">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F883C24-E798-4301-8A32-5D62D87802BA}">
      <dsp:nvSpPr>
        <dsp:cNvPr id="0" name=""/>
        <dsp:cNvSpPr/>
      </dsp:nvSpPr>
      <dsp:spPr>
        <a:xfrm>
          <a:off x="451381" y="1019260"/>
          <a:ext cx="1241297" cy="737255"/>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56896" rIns="0" bIns="60960" numCol="1" spcCol="1270" anchor="ctr" anchorCtr="0">
          <a:noAutofit/>
        </a:bodyPr>
        <a:lstStyle/>
        <a:p>
          <a:pPr marL="0" lvl="0" indent="0" algn="ctr" defTabSz="711200">
            <a:lnSpc>
              <a:spcPct val="90000"/>
            </a:lnSpc>
            <a:spcBef>
              <a:spcPct val="0"/>
            </a:spcBef>
            <a:spcAft>
              <a:spcPct val="35000"/>
            </a:spcAft>
            <a:buNone/>
          </a:pPr>
          <a:r>
            <a:rPr lang="en-US" sz="1600" kern="1200"/>
            <a:t>Continuous Improvement</a:t>
          </a:r>
        </a:p>
      </dsp:txBody>
      <dsp:txXfrm>
        <a:off x="451381" y="1019260"/>
        <a:ext cx="1241297" cy="737255"/>
      </dsp:txXfrm>
    </dsp:sp>
    <dsp:sp modelId="{E07CED57-D07A-4AC3-99FC-120AB54BF10D}">
      <dsp:nvSpPr>
        <dsp:cNvPr id="0" name=""/>
        <dsp:cNvSpPr/>
      </dsp:nvSpPr>
      <dsp:spPr>
        <a:xfrm>
          <a:off x="1880754" y="1259996"/>
          <a:ext cx="1466988" cy="737255"/>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56896" rIns="0" bIns="60960" numCol="1" spcCol="1270" anchor="ctr" anchorCtr="0">
          <a:noAutofit/>
        </a:bodyPr>
        <a:lstStyle/>
        <a:p>
          <a:pPr marL="0" lvl="0" indent="0" algn="ctr" defTabSz="711200">
            <a:lnSpc>
              <a:spcPct val="90000"/>
            </a:lnSpc>
            <a:spcBef>
              <a:spcPct val="0"/>
            </a:spcBef>
            <a:spcAft>
              <a:spcPct val="35000"/>
            </a:spcAft>
            <a:buNone/>
          </a:pPr>
          <a:r>
            <a:rPr lang="en-US" sz="1600" kern="1200"/>
            <a:t>Change Management</a:t>
          </a:r>
        </a:p>
      </dsp:txBody>
      <dsp:txXfrm>
        <a:off x="1880754" y="1259996"/>
        <a:ext cx="1466988" cy="737255"/>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8C8AEF9-C5EE-4653-BDAD-5444F27CDFCF}">
      <dsp:nvSpPr>
        <dsp:cNvPr id="0" name=""/>
        <dsp:cNvSpPr/>
      </dsp:nvSpPr>
      <dsp:spPr>
        <a:xfrm>
          <a:off x="0" y="762168"/>
          <a:ext cx="10515600" cy="1407081"/>
        </a:xfrm>
        <a:prstGeom prst="roundRect">
          <a:avLst>
            <a:gd name="adj" fmla="val 10000"/>
          </a:avLst>
        </a:prstGeom>
        <a:solidFill>
          <a:srgbClr val="FFB549">
            <a:alpha val="20000"/>
          </a:srgbClr>
        </a:solidFill>
        <a:ln>
          <a:noFill/>
        </a:ln>
        <a:effectLst/>
      </dsp:spPr>
      <dsp:style>
        <a:lnRef idx="0">
          <a:scrgbClr r="0" g="0" b="0"/>
        </a:lnRef>
        <a:fillRef idx="1">
          <a:scrgbClr r="0" g="0" b="0"/>
        </a:fillRef>
        <a:effectRef idx="0">
          <a:scrgbClr r="0" g="0" b="0"/>
        </a:effectRef>
        <a:fontRef idx="minor"/>
      </dsp:style>
    </dsp:sp>
    <dsp:sp modelId="{97586218-5B2E-442D-8C51-1E641E34B4AE}">
      <dsp:nvSpPr>
        <dsp:cNvPr id="0" name=""/>
        <dsp:cNvSpPr/>
      </dsp:nvSpPr>
      <dsp:spPr>
        <a:xfrm>
          <a:off x="425642" y="1078762"/>
          <a:ext cx="773894" cy="773894"/>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746E479-A0DA-406E-984C-E99C5BA6CA74}">
      <dsp:nvSpPr>
        <dsp:cNvPr id="0" name=""/>
        <dsp:cNvSpPr/>
      </dsp:nvSpPr>
      <dsp:spPr>
        <a:xfrm>
          <a:off x="1625178" y="762168"/>
          <a:ext cx="8890421" cy="140708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8916" tIns="148916" rIns="148916" bIns="148916" numCol="1" spcCol="1270" anchor="ctr" anchorCtr="0">
          <a:noAutofit/>
        </a:bodyPr>
        <a:lstStyle/>
        <a:p>
          <a:pPr marL="0" lvl="0" indent="0" algn="l" defTabSz="933450">
            <a:lnSpc>
              <a:spcPct val="100000"/>
            </a:lnSpc>
            <a:spcBef>
              <a:spcPct val="0"/>
            </a:spcBef>
            <a:spcAft>
              <a:spcPct val="35000"/>
            </a:spcAft>
            <a:buNone/>
          </a:pPr>
          <a:r>
            <a:rPr lang="en-CA" sz="2100" kern="1200">
              <a:solidFill>
                <a:schemeClr val="tx2"/>
              </a:solidFill>
              <a:latin typeface="+mj-lt"/>
            </a:rPr>
            <a:t>The HPP is a tool that encompasses all the efforts undertaken in occupational health and safety in the workplace, and </a:t>
          </a:r>
          <a:endParaRPr lang="en-US" sz="2100" kern="1200">
            <a:solidFill>
              <a:schemeClr val="tx2"/>
            </a:solidFill>
            <a:latin typeface="+mj-lt"/>
          </a:endParaRPr>
        </a:p>
        <a:p>
          <a:pPr marL="0" lvl="0" indent="0" algn="l" defTabSz="933450">
            <a:lnSpc>
              <a:spcPct val="100000"/>
            </a:lnSpc>
            <a:spcBef>
              <a:spcPct val="0"/>
            </a:spcBef>
            <a:spcAft>
              <a:spcPct val="35000"/>
            </a:spcAft>
            <a:buNone/>
          </a:pPr>
          <a:r>
            <a:rPr lang="en-CA" sz="2100" kern="1200">
              <a:solidFill>
                <a:schemeClr val="tx2"/>
              </a:solidFill>
              <a:latin typeface="+mj-lt"/>
            </a:rPr>
            <a:t>identifies how hazards and risks would be mitigated</a:t>
          </a:r>
          <a:endParaRPr lang="en-US" sz="2100" kern="1200">
            <a:solidFill>
              <a:schemeClr val="tx2"/>
            </a:solidFill>
            <a:latin typeface="+mj-lt"/>
          </a:endParaRPr>
        </a:p>
      </dsp:txBody>
      <dsp:txXfrm>
        <a:off x="1625178" y="762168"/>
        <a:ext cx="8890421" cy="1407081"/>
      </dsp:txXfrm>
    </dsp:sp>
    <dsp:sp modelId="{46D70247-BD41-4193-AE2F-D3D9F38CFD58}">
      <dsp:nvSpPr>
        <dsp:cNvPr id="0" name=""/>
        <dsp:cNvSpPr/>
      </dsp:nvSpPr>
      <dsp:spPr>
        <a:xfrm>
          <a:off x="0" y="2521020"/>
          <a:ext cx="10515600" cy="1407081"/>
        </a:xfrm>
        <a:prstGeom prst="roundRect">
          <a:avLst>
            <a:gd name="adj" fmla="val 10000"/>
          </a:avLst>
        </a:prstGeom>
        <a:solidFill>
          <a:srgbClr val="FFB549">
            <a:alpha val="20000"/>
          </a:srgbClr>
        </a:solidFill>
        <a:ln>
          <a:noFill/>
        </a:ln>
        <a:effectLst/>
      </dsp:spPr>
      <dsp:style>
        <a:lnRef idx="0">
          <a:scrgbClr r="0" g="0" b="0"/>
        </a:lnRef>
        <a:fillRef idx="1">
          <a:scrgbClr r="0" g="0" b="0"/>
        </a:fillRef>
        <a:effectRef idx="0">
          <a:scrgbClr r="0" g="0" b="0"/>
        </a:effectRef>
        <a:fontRef idx="minor"/>
      </dsp:style>
    </dsp:sp>
    <dsp:sp modelId="{17BE96C6-0313-4C8B-BA72-77F95DE51A89}">
      <dsp:nvSpPr>
        <dsp:cNvPr id="0" name=""/>
        <dsp:cNvSpPr/>
      </dsp:nvSpPr>
      <dsp:spPr>
        <a:xfrm>
          <a:off x="425642" y="2837613"/>
          <a:ext cx="773894" cy="773894"/>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38AB06A-E68A-4DA2-93EA-97A09E330367}">
      <dsp:nvSpPr>
        <dsp:cNvPr id="0" name=""/>
        <dsp:cNvSpPr/>
      </dsp:nvSpPr>
      <dsp:spPr>
        <a:xfrm>
          <a:off x="1625178" y="2521020"/>
          <a:ext cx="8890421" cy="140708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8916" tIns="148916" rIns="148916" bIns="148916" numCol="1" spcCol="1270" anchor="ctr" anchorCtr="0">
          <a:noAutofit/>
        </a:bodyPr>
        <a:lstStyle/>
        <a:p>
          <a:pPr marL="0" lvl="0" indent="0" algn="l" defTabSz="933450">
            <a:lnSpc>
              <a:spcPct val="100000"/>
            </a:lnSpc>
            <a:spcBef>
              <a:spcPct val="0"/>
            </a:spcBef>
            <a:spcAft>
              <a:spcPct val="35000"/>
            </a:spcAft>
            <a:buNone/>
          </a:pPr>
          <a:r>
            <a:rPr lang="en-CA" sz="2100" kern="1200">
              <a:solidFill>
                <a:schemeClr val="tx2"/>
              </a:solidFill>
              <a:latin typeface="+mj-lt"/>
            </a:rPr>
            <a:t>The purpose of the HPP is to prevent accidents and injuries from occurring in the course of employment in the CRA.</a:t>
          </a:r>
          <a:endParaRPr lang="en-US" sz="2100" kern="1200">
            <a:solidFill>
              <a:schemeClr val="tx2"/>
            </a:solidFill>
            <a:latin typeface="+mj-lt"/>
          </a:endParaRPr>
        </a:p>
      </dsp:txBody>
      <dsp:txXfrm>
        <a:off x="1625178" y="2521020"/>
        <a:ext cx="8890421" cy="140708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E9EFA0F-E090-45A1-B351-DD6205CBA5C0}">
      <dsp:nvSpPr>
        <dsp:cNvPr id="0" name=""/>
        <dsp:cNvSpPr/>
      </dsp:nvSpPr>
      <dsp:spPr>
        <a:xfrm>
          <a:off x="1072458" y="634060"/>
          <a:ext cx="2108671" cy="1786664"/>
        </a:xfrm>
        <a:prstGeom prst="rect">
          <a:avLst/>
        </a:prstGeom>
        <a:blipFill rotWithShape="1">
          <a:blip xmlns:r="http://schemas.openxmlformats.org/officeDocument/2006/relationships" r:embed="rId1">
            <a:duotone>
              <a:schemeClr val="bg2">
                <a:shade val="45000"/>
                <a:satMod val="135000"/>
              </a:schemeClr>
              <a:prstClr val="white"/>
            </a:duotone>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l="-4000" r="-4000"/>
          </a:stretch>
        </a:blipFill>
        <a:ln>
          <a:noFill/>
        </a:ln>
        <a:effectLst/>
      </dsp:spPr>
      <dsp:style>
        <a:lnRef idx="0">
          <a:scrgbClr r="0" g="0" b="0"/>
        </a:lnRef>
        <a:fillRef idx="1">
          <a:scrgbClr r="0" g="0" b="0"/>
        </a:fillRef>
        <a:effectRef idx="2">
          <a:scrgbClr r="0" g="0" b="0"/>
        </a:effectRef>
        <a:fontRef idx="minor"/>
      </dsp:style>
    </dsp:sp>
    <dsp:sp modelId="{9C07DBC5-82C6-4B8F-9493-D89BCFE62946}">
      <dsp:nvSpPr>
        <dsp:cNvPr id="0" name=""/>
        <dsp:cNvSpPr/>
      </dsp:nvSpPr>
      <dsp:spPr>
        <a:xfrm>
          <a:off x="1072458" y="110869"/>
          <a:ext cx="2108671" cy="672682"/>
        </a:xfrm>
        <a:prstGeom prst="rect">
          <a:avLst/>
        </a:prstGeom>
        <a:no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CA" sz="1800" b="1" u="none" kern="1200">
              <a:solidFill>
                <a:schemeClr val="accent5">
                  <a:lumMod val="50000"/>
                </a:schemeClr>
              </a:solidFill>
              <a:latin typeface="Century Gothic"/>
              <a:cs typeface="Calibri"/>
            </a:rPr>
            <a:t>Policy Instruments</a:t>
          </a:r>
        </a:p>
      </dsp:txBody>
      <dsp:txXfrm>
        <a:off x="1072458" y="110869"/>
        <a:ext cx="2108671" cy="672682"/>
      </dsp:txXfrm>
    </dsp:sp>
    <dsp:sp modelId="{0301C382-BDF7-4540-A4D0-67F42D2E5F0B}">
      <dsp:nvSpPr>
        <dsp:cNvPr id="0" name=""/>
        <dsp:cNvSpPr/>
      </dsp:nvSpPr>
      <dsp:spPr>
        <a:xfrm>
          <a:off x="4386837" y="640555"/>
          <a:ext cx="2108671" cy="1786664"/>
        </a:xfrm>
        <a:prstGeom prst="rect">
          <a:avLst/>
        </a:prstGeom>
        <a:blipFill rotWithShape="1">
          <a:blip xmlns:r="http://schemas.openxmlformats.org/officeDocument/2006/relationships" r:embed="rId3">
            <a:duotone>
              <a:schemeClr val="bg2">
                <a:shade val="45000"/>
                <a:satMod val="135000"/>
              </a:schemeClr>
              <a:prstClr val="white"/>
            </a:duotone>
          </a:blip>
          <a:srcRect/>
          <a:stretch>
            <a:fillRect/>
          </a:stretch>
        </a:blipFill>
        <a:ln>
          <a:noFill/>
        </a:ln>
        <a:effectLst/>
      </dsp:spPr>
      <dsp:style>
        <a:lnRef idx="0">
          <a:scrgbClr r="0" g="0" b="0"/>
        </a:lnRef>
        <a:fillRef idx="1">
          <a:scrgbClr r="0" g="0" b="0"/>
        </a:fillRef>
        <a:effectRef idx="2">
          <a:scrgbClr r="0" g="0" b="0"/>
        </a:effectRef>
        <a:fontRef idx="minor"/>
      </dsp:style>
    </dsp:sp>
    <dsp:sp modelId="{5DE9D1BF-89A1-4EC0-B293-4ACA0B2C5457}">
      <dsp:nvSpPr>
        <dsp:cNvPr id="0" name=""/>
        <dsp:cNvSpPr/>
      </dsp:nvSpPr>
      <dsp:spPr>
        <a:xfrm>
          <a:off x="4386837" y="104374"/>
          <a:ext cx="2108671" cy="698660"/>
        </a:xfrm>
        <a:prstGeom prst="rect">
          <a:avLst/>
        </a:prstGeom>
        <a:no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CA" sz="1800" b="1" kern="1200">
              <a:solidFill>
                <a:schemeClr val="accent5">
                  <a:lumMod val="50000"/>
                </a:schemeClr>
              </a:solidFill>
              <a:latin typeface="Century Gothic"/>
              <a:cs typeface="Calibri"/>
            </a:rPr>
            <a:t>Volunteer Activities</a:t>
          </a:r>
        </a:p>
      </dsp:txBody>
      <dsp:txXfrm>
        <a:off x="4386837" y="104374"/>
        <a:ext cx="2108671" cy="698660"/>
      </dsp:txXfrm>
    </dsp:sp>
    <dsp:sp modelId="{61AB37DD-AD7B-4F28-A178-375A17F16E50}">
      <dsp:nvSpPr>
        <dsp:cNvPr id="0" name=""/>
        <dsp:cNvSpPr/>
      </dsp:nvSpPr>
      <dsp:spPr>
        <a:xfrm>
          <a:off x="7701216" y="634060"/>
          <a:ext cx="2108671" cy="1786664"/>
        </a:xfrm>
        <a:prstGeom prst="rect">
          <a:avLst/>
        </a:prstGeom>
        <a:blipFill rotWithShape="1">
          <a:blip xmlns:r="http://schemas.openxmlformats.org/officeDocument/2006/relationships" r:embed="rId4">
            <a:duotone>
              <a:schemeClr val="bg2">
                <a:shade val="45000"/>
                <a:satMod val="135000"/>
              </a:schemeClr>
              <a:prstClr val="white"/>
            </a:duotone>
          </a:blip>
          <a:srcRect/>
          <a:stretch>
            <a:fillRect/>
          </a:stretch>
        </a:blipFill>
        <a:ln>
          <a:noFill/>
        </a:ln>
        <a:effectLst/>
      </dsp:spPr>
      <dsp:style>
        <a:lnRef idx="0">
          <a:scrgbClr r="0" g="0" b="0"/>
        </a:lnRef>
        <a:fillRef idx="1">
          <a:scrgbClr r="0" g="0" b="0"/>
        </a:fillRef>
        <a:effectRef idx="2">
          <a:scrgbClr r="0" g="0" b="0"/>
        </a:effectRef>
        <a:fontRef idx="minor"/>
      </dsp:style>
    </dsp:sp>
    <dsp:sp modelId="{8093129B-CE7C-46DB-88F2-1427EEF8AC4B}">
      <dsp:nvSpPr>
        <dsp:cNvPr id="0" name=""/>
        <dsp:cNvSpPr/>
      </dsp:nvSpPr>
      <dsp:spPr>
        <a:xfrm>
          <a:off x="7701216" y="110869"/>
          <a:ext cx="2108671" cy="672682"/>
        </a:xfrm>
        <a:prstGeom prst="rect">
          <a:avLst/>
        </a:prstGeom>
        <a:no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CA" sz="1800" b="1" kern="1200">
              <a:solidFill>
                <a:schemeClr val="accent5">
                  <a:lumMod val="50000"/>
                </a:schemeClr>
              </a:solidFill>
              <a:latin typeface="Century Gothic"/>
              <a:cs typeface="Calibri"/>
            </a:rPr>
            <a:t>Contracts</a:t>
          </a:r>
        </a:p>
      </dsp:txBody>
      <dsp:txXfrm>
        <a:off x="7701216" y="110869"/>
        <a:ext cx="2108671" cy="672682"/>
      </dsp:txXfrm>
    </dsp:sp>
    <dsp:sp modelId="{80FD4893-CCBE-4C0A-A0C0-760B8D036128}">
      <dsp:nvSpPr>
        <dsp:cNvPr id="0" name=""/>
        <dsp:cNvSpPr/>
      </dsp:nvSpPr>
      <dsp:spPr>
        <a:xfrm>
          <a:off x="1166621" y="3212952"/>
          <a:ext cx="2108671" cy="1786664"/>
        </a:xfrm>
        <a:prstGeom prst="rect">
          <a:avLst/>
        </a:prstGeom>
        <a:blipFill rotWithShape="1">
          <a:blip xmlns:r="http://schemas.openxmlformats.org/officeDocument/2006/relationships" r:embed="rId5">
            <a:duotone>
              <a:schemeClr val="bg2">
                <a:shade val="45000"/>
                <a:satMod val="135000"/>
              </a:schemeClr>
              <a:prstClr val="white"/>
            </a:duotone>
          </a:blip>
          <a:srcRect/>
          <a:stretch>
            <a:fillRect l="-16000" r="-16000"/>
          </a:stretch>
        </a:blipFill>
        <a:ln>
          <a:noFill/>
        </a:ln>
        <a:effectLst/>
      </dsp:spPr>
      <dsp:style>
        <a:lnRef idx="0">
          <a:scrgbClr r="0" g="0" b="0"/>
        </a:lnRef>
        <a:fillRef idx="1">
          <a:scrgbClr r="0" g="0" b="0"/>
        </a:fillRef>
        <a:effectRef idx="2">
          <a:scrgbClr r="0" g="0" b="0"/>
        </a:effectRef>
        <a:fontRef idx="minor"/>
      </dsp:style>
    </dsp:sp>
    <dsp:sp modelId="{447D3129-49DD-45CB-BD2A-7B6E9FBF307E}">
      <dsp:nvSpPr>
        <dsp:cNvPr id="0" name=""/>
        <dsp:cNvSpPr/>
      </dsp:nvSpPr>
      <dsp:spPr>
        <a:xfrm>
          <a:off x="978296" y="2714435"/>
          <a:ext cx="2485322" cy="623333"/>
        </a:xfrm>
        <a:prstGeom prst="rect">
          <a:avLst/>
        </a:prstGeom>
        <a:no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CA" sz="1800" b="1" kern="1200">
              <a:solidFill>
                <a:schemeClr val="accent5">
                  <a:lumMod val="50000"/>
                </a:schemeClr>
              </a:solidFill>
              <a:latin typeface="Century Gothic"/>
              <a:cs typeface="Calibri"/>
            </a:rPr>
            <a:t>Technological Systems </a:t>
          </a:r>
          <a:endParaRPr lang="en-CA" sz="1800" b="1" u="none" kern="1200">
            <a:solidFill>
              <a:schemeClr val="accent5">
                <a:lumMod val="50000"/>
              </a:schemeClr>
            </a:solidFill>
            <a:latin typeface="Century Gothic"/>
            <a:cs typeface="Calibri"/>
          </a:endParaRPr>
        </a:p>
      </dsp:txBody>
      <dsp:txXfrm>
        <a:off x="978296" y="2714435"/>
        <a:ext cx="2485322" cy="623333"/>
      </dsp:txXfrm>
    </dsp:sp>
    <dsp:sp modelId="{0BE7F2CE-4FE6-46BE-9920-2ACA2D7AD7D9}">
      <dsp:nvSpPr>
        <dsp:cNvPr id="0" name=""/>
        <dsp:cNvSpPr/>
      </dsp:nvSpPr>
      <dsp:spPr>
        <a:xfrm>
          <a:off x="4481000" y="3217390"/>
          <a:ext cx="2108671" cy="1786664"/>
        </a:xfrm>
        <a:prstGeom prst="rect">
          <a:avLst/>
        </a:prstGeom>
        <a:blipFill rotWithShape="1">
          <a:blip xmlns:r="http://schemas.openxmlformats.org/officeDocument/2006/relationships" r:embed="rId6"/>
          <a:srcRect/>
          <a:stretch>
            <a:fillRect l="-7000" r="-7000"/>
          </a:stretch>
        </a:blipFill>
        <a:ln>
          <a:noFill/>
        </a:ln>
        <a:effectLst/>
      </dsp:spPr>
      <dsp:style>
        <a:lnRef idx="0">
          <a:scrgbClr r="0" g="0" b="0"/>
        </a:lnRef>
        <a:fillRef idx="1">
          <a:scrgbClr r="0" g="0" b="0"/>
        </a:fillRef>
        <a:effectRef idx="2">
          <a:scrgbClr r="0" g="0" b="0"/>
        </a:effectRef>
        <a:fontRef idx="minor"/>
      </dsp:style>
    </dsp:sp>
    <dsp:sp modelId="{4DAF1115-CBF8-4FB9-A889-80CC3F3D9843}">
      <dsp:nvSpPr>
        <dsp:cNvPr id="0" name=""/>
        <dsp:cNvSpPr/>
      </dsp:nvSpPr>
      <dsp:spPr>
        <a:xfrm>
          <a:off x="4481000" y="2709997"/>
          <a:ext cx="2108671" cy="641085"/>
        </a:xfrm>
        <a:prstGeom prst="rect">
          <a:avLst/>
        </a:prstGeom>
        <a:no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CA" sz="1800" b="1" kern="1200">
              <a:solidFill>
                <a:schemeClr val="accent5">
                  <a:lumMod val="50000"/>
                </a:schemeClr>
              </a:solidFill>
              <a:latin typeface="Century Gothic"/>
              <a:cs typeface="Calibri"/>
            </a:rPr>
            <a:t>OHS Training Products</a:t>
          </a:r>
        </a:p>
      </dsp:txBody>
      <dsp:txXfrm>
        <a:off x="4481000" y="2709997"/>
        <a:ext cx="2108671" cy="641085"/>
      </dsp:txXfrm>
    </dsp:sp>
    <dsp:sp modelId="{C1B2359E-BD5E-40E7-8B4C-E4447651507F}">
      <dsp:nvSpPr>
        <dsp:cNvPr id="0" name=""/>
        <dsp:cNvSpPr/>
      </dsp:nvSpPr>
      <dsp:spPr>
        <a:xfrm>
          <a:off x="7795378" y="3198598"/>
          <a:ext cx="2108671" cy="1786664"/>
        </a:xfrm>
        <a:prstGeom prst="rect">
          <a:avLst/>
        </a:prstGeom>
        <a:blipFill rotWithShape="1">
          <a:blip xmlns:r="http://schemas.openxmlformats.org/officeDocument/2006/relationships" r:embed="rId7"/>
          <a:srcRect/>
          <a:stretch>
            <a:fillRect l="-7000" r="-7000"/>
          </a:stretch>
        </a:blipFill>
        <a:ln>
          <a:noFill/>
        </a:ln>
        <a:effectLst/>
      </dsp:spPr>
      <dsp:style>
        <a:lnRef idx="0">
          <a:scrgbClr r="0" g="0" b="0"/>
        </a:lnRef>
        <a:fillRef idx="1">
          <a:scrgbClr r="0" g="0" b="0"/>
        </a:fillRef>
        <a:effectRef idx="2">
          <a:scrgbClr r="0" g="0" b="0"/>
        </a:effectRef>
        <a:fontRef idx="minor"/>
      </dsp:style>
    </dsp:sp>
    <dsp:sp modelId="{CDBB9B64-BABF-4FF7-B047-967DFDA244F2}">
      <dsp:nvSpPr>
        <dsp:cNvPr id="0" name=""/>
        <dsp:cNvSpPr/>
      </dsp:nvSpPr>
      <dsp:spPr>
        <a:xfrm>
          <a:off x="7795378" y="2728789"/>
          <a:ext cx="2108671" cy="565919"/>
        </a:xfrm>
        <a:prstGeom prst="rect">
          <a:avLst/>
        </a:prstGeom>
        <a:no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CA" sz="1800" b="1" kern="1200">
              <a:solidFill>
                <a:schemeClr val="accent5">
                  <a:lumMod val="50000"/>
                </a:schemeClr>
              </a:solidFill>
              <a:latin typeface="Century Gothic"/>
              <a:cs typeface="Calibri"/>
            </a:rPr>
            <a:t>Consultation Groups</a:t>
          </a:r>
        </a:p>
      </dsp:txBody>
      <dsp:txXfrm>
        <a:off x="7795378" y="2728789"/>
        <a:ext cx="2108671" cy="565919"/>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13599AE-A541-4A87-A481-6798820F22CC}">
      <dsp:nvSpPr>
        <dsp:cNvPr id="0" name=""/>
        <dsp:cNvSpPr/>
      </dsp:nvSpPr>
      <dsp:spPr>
        <a:xfrm rot="5400000">
          <a:off x="6828177" y="-2886289"/>
          <a:ext cx="832908" cy="6818476"/>
        </a:xfrm>
        <a:prstGeom prst="round2SameRect">
          <a:avLst/>
        </a:prstGeom>
        <a:solidFill>
          <a:srgbClr val="FFE9C9">
            <a:alpha val="90000"/>
          </a:srgbClr>
        </a:solidFill>
        <a:ln w="12700" cap="flat" cmpd="sng" algn="ctr">
          <a:solidFill>
            <a:schemeClr val="dk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7150" tIns="28575" rIns="57150" bIns="28575" numCol="1" spcCol="1270" anchor="ctr" anchorCtr="0">
          <a:noAutofit/>
        </a:bodyPr>
        <a:lstStyle/>
        <a:p>
          <a:pPr marL="114300" lvl="1" indent="-114300" algn="l" defTabSz="666750">
            <a:lnSpc>
              <a:spcPct val="90000"/>
            </a:lnSpc>
            <a:spcBef>
              <a:spcPct val="0"/>
            </a:spcBef>
            <a:spcAft>
              <a:spcPct val="15000"/>
            </a:spcAft>
            <a:buChar char="•"/>
          </a:pPr>
          <a:r>
            <a:rPr lang="en-US" sz="1500" kern="1200"/>
            <a:t>Policy development </a:t>
          </a:r>
        </a:p>
        <a:p>
          <a:pPr marL="114300" lvl="1" indent="-114300" algn="l" defTabSz="666750">
            <a:lnSpc>
              <a:spcPct val="90000"/>
            </a:lnSpc>
            <a:spcBef>
              <a:spcPct val="0"/>
            </a:spcBef>
            <a:spcAft>
              <a:spcPct val="15000"/>
            </a:spcAft>
            <a:buChar char="•"/>
          </a:pPr>
          <a:r>
            <a:rPr lang="en-US" sz="1500" kern="1200"/>
            <a:t>National monitoring and reporting</a:t>
          </a:r>
        </a:p>
        <a:p>
          <a:pPr marL="114300" lvl="1" indent="-114300" algn="l" defTabSz="666750">
            <a:lnSpc>
              <a:spcPct val="90000"/>
            </a:lnSpc>
            <a:spcBef>
              <a:spcPct val="0"/>
            </a:spcBef>
            <a:spcAft>
              <a:spcPct val="15000"/>
            </a:spcAft>
            <a:buChar char="•"/>
          </a:pPr>
          <a:r>
            <a:rPr lang="en-US" sz="1500" kern="1200"/>
            <a:t>Manage NHSPC</a:t>
          </a:r>
        </a:p>
      </dsp:txBody>
      <dsp:txXfrm rot="-5400000">
        <a:off x="3835394" y="147153"/>
        <a:ext cx="6777817" cy="751590"/>
      </dsp:txXfrm>
    </dsp:sp>
    <dsp:sp modelId="{B9A2061D-0B04-413D-9009-43BB7E940A7C}">
      <dsp:nvSpPr>
        <dsp:cNvPr id="0" name=""/>
        <dsp:cNvSpPr/>
      </dsp:nvSpPr>
      <dsp:spPr>
        <a:xfrm>
          <a:off x="0" y="2381"/>
          <a:ext cx="3835393" cy="1041135"/>
        </a:xfrm>
        <a:prstGeom prst="roundRect">
          <a:avLst/>
        </a:prstGeom>
        <a:solidFill>
          <a:schemeClr val="dk2">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47625" rIns="95250" bIns="47625" numCol="1" spcCol="1270" anchor="ctr" anchorCtr="0">
          <a:noAutofit/>
        </a:bodyPr>
        <a:lstStyle/>
        <a:p>
          <a:pPr marL="0" lvl="0" indent="0" algn="ctr" defTabSz="1111250">
            <a:lnSpc>
              <a:spcPct val="90000"/>
            </a:lnSpc>
            <a:spcBef>
              <a:spcPct val="0"/>
            </a:spcBef>
            <a:spcAft>
              <a:spcPct val="35000"/>
            </a:spcAft>
            <a:buNone/>
          </a:pPr>
          <a:r>
            <a:rPr lang="en-US" sz="2500" kern="1200"/>
            <a:t>National OHS Section</a:t>
          </a:r>
          <a:endParaRPr lang="en-CA" sz="2500" kern="1200"/>
        </a:p>
      </dsp:txBody>
      <dsp:txXfrm>
        <a:off x="50824" y="53205"/>
        <a:ext cx="3733745" cy="939487"/>
      </dsp:txXfrm>
    </dsp:sp>
    <dsp:sp modelId="{9CF0912E-C038-41DD-BB34-1ACB4E044C87}">
      <dsp:nvSpPr>
        <dsp:cNvPr id="0" name=""/>
        <dsp:cNvSpPr/>
      </dsp:nvSpPr>
      <dsp:spPr>
        <a:xfrm rot="5400000">
          <a:off x="6828177" y="-1793097"/>
          <a:ext cx="832908" cy="6818476"/>
        </a:xfrm>
        <a:prstGeom prst="round2SameRect">
          <a:avLst/>
        </a:prstGeom>
        <a:solidFill>
          <a:srgbClr val="FFE9C9">
            <a:alpha val="90000"/>
          </a:srgbClr>
        </a:solidFill>
        <a:ln w="12700" cap="flat" cmpd="sng" algn="ctr">
          <a:solidFill>
            <a:schemeClr val="dk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7150" tIns="28575" rIns="57150" bIns="28575" numCol="1" spcCol="1270" anchor="ctr" anchorCtr="0">
          <a:noAutofit/>
        </a:bodyPr>
        <a:lstStyle/>
        <a:p>
          <a:pPr marL="114300" lvl="1" indent="-114300" algn="l" defTabSz="666750">
            <a:lnSpc>
              <a:spcPct val="90000"/>
            </a:lnSpc>
            <a:spcBef>
              <a:spcPct val="0"/>
            </a:spcBef>
            <a:spcAft>
              <a:spcPct val="15000"/>
            </a:spcAft>
            <a:buChar char="•"/>
          </a:pPr>
          <a:r>
            <a:rPr lang="en-CA" sz="1500" kern="1200"/>
            <a:t>Consultation forum for employer and employee representatives to meet, exchange information, discuss and consider national OHS issues within the CRA</a:t>
          </a:r>
          <a:endParaRPr lang="en-US" sz="1500" kern="1200"/>
        </a:p>
      </dsp:txBody>
      <dsp:txXfrm rot="-5400000">
        <a:off x="3835394" y="1240345"/>
        <a:ext cx="6777817" cy="751590"/>
      </dsp:txXfrm>
    </dsp:sp>
    <dsp:sp modelId="{659B18EC-2D71-4A99-9244-C47ADC274CC5}">
      <dsp:nvSpPr>
        <dsp:cNvPr id="0" name=""/>
        <dsp:cNvSpPr/>
      </dsp:nvSpPr>
      <dsp:spPr>
        <a:xfrm>
          <a:off x="0" y="1095573"/>
          <a:ext cx="3835393" cy="1041135"/>
        </a:xfrm>
        <a:prstGeom prst="roundRect">
          <a:avLst/>
        </a:prstGeom>
        <a:solidFill>
          <a:schemeClr val="dk2">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47625" rIns="95250" bIns="47625" numCol="1" spcCol="1270" anchor="ctr" anchorCtr="0">
          <a:noAutofit/>
        </a:bodyPr>
        <a:lstStyle/>
        <a:p>
          <a:pPr marL="0" lvl="0" indent="0" algn="ctr" defTabSz="1111250">
            <a:lnSpc>
              <a:spcPct val="90000"/>
            </a:lnSpc>
            <a:spcBef>
              <a:spcPct val="0"/>
            </a:spcBef>
            <a:spcAft>
              <a:spcPct val="35000"/>
            </a:spcAft>
            <a:buNone/>
          </a:pPr>
          <a:r>
            <a:rPr lang="en-CA" sz="2500" kern="1200"/>
            <a:t>National Health and Safety Policy Committee</a:t>
          </a:r>
        </a:p>
      </dsp:txBody>
      <dsp:txXfrm>
        <a:off x="50824" y="1146397"/>
        <a:ext cx="3733745" cy="939487"/>
      </dsp:txXfrm>
    </dsp:sp>
    <dsp:sp modelId="{039CA45C-028C-48F7-859A-55965EEC34DF}">
      <dsp:nvSpPr>
        <dsp:cNvPr id="0" name=""/>
        <dsp:cNvSpPr/>
      </dsp:nvSpPr>
      <dsp:spPr>
        <a:xfrm rot="5400000">
          <a:off x="6828177" y="-699904"/>
          <a:ext cx="832908" cy="6818476"/>
        </a:xfrm>
        <a:prstGeom prst="round2SameRect">
          <a:avLst/>
        </a:prstGeom>
        <a:solidFill>
          <a:srgbClr val="FFE9C9">
            <a:alpha val="90000"/>
          </a:srgbClr>
        </a:solidFill>
        <a:ln w="12700" cap="flat" cmpd="sng" algn="ctr">
          <a:solidFill>
            <a:schemeClr val="dk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7150" tIns="28575" rIns="57150" bIns="28575" numCol="1" spcCol="1270" anchor="ctr" anchorCtr="0">
          <a:noAutofit/>
        </a:bodyPr>
        <a:lstStyle/>
        <a:p>
          <a:pPr marL="114300" lvl="1" indent="-114300" algn="l" defTabSz="666750">
            <a:lnSpc>
              <a:spcPct val="90000"/>
            </a:lnSpc>
            <a:spcBef>
              <a:spcPct val="0"/>
            </a:spcBef>
            <a:spcAft>
              <a:spcPct val="15000"/>
            </a:spcAft>
            <a:buChar char="•"/>
          </a:pPr>
          <a:r>
            <a:rPr lang="en-US" sz="1500" kern="1200"/>
            <a:t>Regional monitoring and reporting of OHS policies and prevention initiatives</a:t>
          </a:r>
        </a:p>
        <a:p>
          <a:pPr marL="114300" lvl="1" indent="-114300" algn="l" defTabSz="666750">
            <a:lnSpc>
              <a:spcPct val="90000"/>
            </a:lnSpc>
            <a:spcBef>
              <a:spcPct val="0"/>
            </a:spcBef>
            <a:spcAft>
              <a:spcPct val="15000"/>
            </a:spcAft>
            <a:buChar char="•"/>
          </a:pPr>
          <a:r>
            <a:rPr lang="en-US" sz="1500" kern="1200"/>
            <a:t>Support HSCs and HSRs</a:t>
          </a:r>
        </a:p>
        <a:p>
          <a:pPr marL="114300" lvl="1" indent="-114300" algn="l" defTabSz="666750">
            <a:lnSpc>
              <a:spcPct val="90000"/>
            </a:lnSpc>
            <a:spcBef>
              <a:spcPct val="0"/>
            </a:spcBef>
            <a:spcAft>
              <a:spcPct val="15000"/>
            </a:spcAft>
            <a:buChar char="•"/>
          </a:pPr>
          <a:r>
            <a:rPr lang="en-US" sz="1500" kern="1200"/>
            <a:t>Regional OHS expertise</a:t>
          </a:r>
        </a:p>
      </dsp:txBody>
      <dsp:txXfrm rot="-5400000">
        <a:off x="3835394" y="2333538"/>
        <a:ext cx="6777817" cy="751590"/>
      </dsp:txXfrm>
    </dsp:sp>
    <dsp:sp modelId="{C9F5F209-B9DC-4199-BA67-C79B86CC5A97}">
      <dsp:nvSpPr>
        <dsp:cNvPr id="0" name=""/>
        <dsp:cNvSpPr/>
      </dsp:nvSpPr>
      <dsp:spPr>
        <a:xfrm>
          <a:off x="0" y="2188765"/>
          <a:ext cx="3835393" cy="1041135"/>
        </a:xfrm>
        <a:prstGeom prst="roundRect">
          <a:avLst/>
        </a:prstGeom>
        <a:solidFill>
          <a:schemeClr val="dk2">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47625" rIns="95250" bIns="47625" numCol="1" spcCol="1270" anchor="ctr" anchorCtr="0">
          <a:noAutofit/>
        </a:bodyPr>
        <a:lstStyle/>
        <a:p>
          <a:pPr marL="0" lvl="0" indent="0" algn="ctr" defTabSz="1111250">
            <a:lnSpc>
              <a:spcPct val="90000"/>
            </a:lnSpc>
            <a:spcBef>
              <a:spcPct val="0"/>
            </a:spcBef>
            <a:spcAft>
              <a:spcPct val="35000"/>
            </a:spcAft>
            <a:buNone/>
          </a:pPr>
          <a:r>
            <a:rPr lang="en-US" sz="2500" kern="1200"/>
            <a:t>Occupational Health and Safety Officers</a:t>
          </a:r>
        </a:p>
      </dsp:txBody>
      <dsp:txXfrm>
        <a:off x="50824" y="2239589"/>
        <a:ext cx="3733745" cy="939487"/>
      </dsp:txXfrm>
    </dsp:sp>
    <dsp:sp modelId="{80253802-ABF2-45D1-BED9-BA0FD1A997CC}">
      <dsp:nvSpPr>
        <dsp:cNvPr id="0" name=""/>
        <dsp:cNvSpPr/>
      </dsp:nvSpPr>
      <dsp:spPr>
        <a:xfrm rot="5400000">
          <a:off x="6828177" y="393287"/>
          <a:ext cx="832908" cy="6818476"/>
        </a:xfrm>
        <a:prstGeom prst="round2SameRect">
          <a:avLst/>
        </a:prstGeom>
        <a:solidFill>
          <a:srgbClr val="FFE9C9">
            <a:alpha val="90000"/>
          </a:srgbClr>
        </a:solidFill>
        <a:ln w="12700" cap="flat" cmpd="sng" algn="ctr">
          <a:solidFill>
            <a:schemeClr val="dk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7150" tIns="28575" rIns="57150" bIns="28575" numCol="1" spcCol="1270" anchor="ctr" anchorCtr="0">
          <a:noAutofit/>
        </a:bodyPr>
        <a:lstStyle/>
        <a:p>
          <a:pPr marL="114300" lvl="1" indent="-114300" algn="l" defTabSz="666750" rtl="0">
            <a:lnSpc>
              <a:spcPct val="90000"/>
            </a:lnSpc>
            <a:spcBef>
              <a:spcPct val="0"/>
            </a:spcBef>
            <a:spcAft>
              <a:spcPct val="15000"/>
            </a:spcAft>
            <a:buChar char="•"/>
          </a:pPr>
          <a:r>
            <a:rPr lang="en-CA" sz="1500" kern="1200">
              <a:latin typeface="Arial"/>
              <a:cs typeface="Arial"/>
            </a:rPr>
            <a:t>Consultation forum for employer and employee representatives to meet, exchange information, discuss, consider and make recommendations on local OHS issues</a:t>
          </a:r>
          <a:endParaRPr lang="en-US" sz="1500" kern="1200">
            <a:latin typeface="Arial"/>
            <a:cs typeface="Arial"/>
          </a:endParaRPr>
        </a:p>
      </dsp:txBody>
      <dsp:txXfrm rot="-5400000">
        <a:off x="3835394" y="3426730"/>
        <a:ext cx="6777817" cy="751590"/>
      </dsp:txXfrm>
    </dsp:sp>
    <dsp:sp modelId="{25BB7543-1CB7-45BA-A5FF-5E32C7EBF4FC}">
      <dsp:nvSpPr>
        <dsp:cNvPr id="0" name=""/>
        <dsp:cNvSpPr/>
      </dsp:nvSpPr>
      <dsp:spPr>
        <a:xfrm>
          <a:off x="0" y="3281958"/>
          <a:ext cx="3835393" cy="1041135"/>
        </a:xfrm>
        <a:prstGeom prst="roundRect">
          <a:avLst/>
        </a:prstGeom>
        <a:solidFill>
          <a:schemeClr val="dk2">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47625" rIns="95250" bIns="47625" numCol="1" spcCol="1270" anchor="ctr" anchorCtr="0">
          <a:noAutofit/>
        </a:bodyPr>
        <a:lstStyle/>
        <a:p>
          <a:pPr marL="0" lvl="0" indent="0" algn="ctr" defTabSz="1111250">
            <a:lnSpc>
              <a:spcPct val="90000"/>
            </a:lnSpc>
            <a:spcBef>
              <a:spcPct val="0"/>
            </a:spcBef>
            <a:spcAft>
              <a:spcPct val="35000"/>
            </a:spcAft>
            <a:buNone/>
          </a:pPr>
          <a:r>
            <a:rPr lang="en-CA" sz="2500" kern="1200"/>
            <a:t>Health and Safety Committees</a:t>
          </a:r>
        </a:p>
      </dsp:txBody>
      <dsp:txXfrm>
        <a:off x="50824" y="3332782"/>
        <a:ext cx="3733745" cy="939487"/>
      </dsp:txXfrm>
    </dsp:sp>
    <dsp:sp modelId="{A6D683A3-5A83-43EB-85A0-7DFF676402A7}">
      <dsp:nvSpPr>
        <dsp:cNvPr id="0" name=""/>
        <dsp:cNvSpPr/>
      </dsp:nvSpPr>
      <dsp:spPr>
        <a:xfrm rot="5400000">
          <a:off x="6828177" y="1486479"/>
          <a:ext cx="832908" cy="6818476"/>
        </a:xfrm>
        <a:prstGeom prst="round2SameRect">
          <a:avLst/>
        </a:prstGeom>
        <a:solidFill>
          <a:srgbClr val="FFE9C9">
            <a:alpha val="90000"/>
          </a:srgbClr>
        </a:solidFill>
        <a:ln w="12700" cap="flat" cmpd="sng" algn="ctr">
          <a:solidFill>
            <a:schemeClr val="dk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7150" tIns="28575" rIns="57150" bIns="28575" numCol="1" spcCol="1270" anchor="ctr" anchorCtr="0">
          <a:noAutofit/>
        </a:bodyPr>
        <a:lstStyle/>
        <a:p>
          <a:pPr marL="114300" lvl="1" indent="-114300" algn="l" defTabSz="666750">
            <a:lnSpc>
              <a:spcPct val="90000"/>
            </a:lnSpc>
            <a:spcBef>
              <a:spcPct val="0"/>
            </a:spcBef>
            <a:spcAft>
              <a:spcPct val="15000"/>
            </a:spcAft>
            <a:buChar char="•"/>
          </a:pPr>
          <a:r>
            <a:rPr lang="en-CA" sz="1500" kern="1200"/>
            <a:t>Evaluate and consider local OHS issues, make recommendations to local management and to communicate OHS issues and concerns to employees</a:t>
          </a:r>
        </a:p>
      </dsp:txBody>
      <dsp:txXfrm rot="-5400000">
        <a:off x="3835394" y="4519922"/>
        <a:ext cx="6777817" cy="751590"/>
      </dsp:txXfrm>
    </dsp:sp>
    <dsp:sp modelId="{E3D9CDCB-82CA-4394-9FA3-5F47B09F39DA}">
      <dsp:nvSpPr>
        <dsp:cNvPr id="0" name=""/>
        <dsp:cNvSpPr/>
      </dsp:nvSpPr>
      <dsp:spPr>
        <a:xfrm>
          <a:off x="0" y="4375150"/>
          <a:ext cx="3835393" cy="1041135"/>
        </a:xfrm>
        <a:prstGeom prst="roundRect">
          <a:avLst/>
        </a:prstGeom>
        <a:solidFill>
          <a:schemeClr val="dk2">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47625" rIns="95250" bIns="47625" numCol="1" spcCol="1270" anchor="ctr" anchorCtr="0">
          <a:noAutofit/>
        </a:bodyPr>
        <a:lstStyle/>
        <a:p>
          <a:pPr marL="0" lvl="0" indent="0" algn="ctr" defTabSz="1111250">
            <a:lnSpc>
              <a:spcPct val="90000"/>
            </a:lnSpc>
            <a:spcBef>
              <a:spcPct val="0"/>
            </a:spcBef>
            <a:spcAft>
              <a:spcPct val="35000"/>
            </a:spcAft>
            <a:buNone/>
          </a:pPr>
          <a:r>
            <a:rPr lang="en-CA" sz="2500" kern="1200"/>
            <a:t>Health and Safety representatives</a:t>
          </a:r>
        </a:p>
      </dsp:txBody>
      <dsp:txXfrm>
        <a:off x="50824" y="4425974"/>
        <a:ext cx="3733745" cy="939487"/>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BABA3F6-3C11-456D-B4EA-000480289A8D}">
      <dsp:nvSpPr>
        <dsp:cNvPr id="0" name=""/>
        <dsp:cNvSpPr/>
      </dsp:nvSpPr>
      <dsp:spPr>
        <a:xfrm>
          <a:off x="1358" y="1490804"/>
          <a:ext cx="2649429" cy="2649429"/>
        </a:xfrm>
        <a:prstGeom prst="cloudCallout">
          <a:avLst/>
        </a:prstGeom>
        <a:solidFill>
          <a:schemeClr val="bg2">
            <a:lumMod val="60000"/>
            <a:lumOff val="40000"/>
            <a:alpha val="5000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45807" tIns="27940" rIns="145807" bIns="27940" numCol="1" spcCol="1270" anchor="ctr" anchorCtr="0">
          <a:noAutofit/>
        </a:bodyPr>
        <a:lstStyle/>
        <a:p>
          <a:pPr marL="0" lvl="0" indent="0" algn="ctr" defTabSz="977900">
            <a:lnSpc>
              <a:spcPct val="90000"/>
            </a:lnSpc>
            <a:spcBef>
              <a:spcPct val="0"/>
            </a:spcBef>
            <a:spcAft>
              <a:spcPct val="35000"/>
            </a:spcAft>
            <a:buNone/>
          </a:pPr>
          <a:r>
            <a:rPr lang="en-CA" sz="2200" kern="1200">
              <a:solidFill>
                <a:schemeClr val="tx2">
                  <a:lumMod val="75000"/>
                </a:schemeClr>
              </a:solidFill>
            </a:rPr>
            <a:t>New employee</a:t>
          </a:r>
        </a:p>
      </dsp:txBody>
      <dsp:txXfrm>
        <a:off x="366513" y="1890917"/>
        <a:ext cx="1730715" cy="1726422"/>
      </dsp:txXfrm>
    </dsp:sp>
    <dsp:sp modelId="{451D2FE7-EC3E-4F24-BC4F-1995896CD153}">
      <dsp:nvSpPr>
        <dsp:cNvPr id="0" name=""/>
        <dsp:cNvSpPr/>
      </dsp:nvSpPr>
      <dsp:spPr>
        <a:xfrm>
          <a:off x="2120902" y="1490804"/>
          <a:ext cx="2649429" cy="2649429"/>
        </a:xfrm>
        <a:prstGeom prst="cloudCallout">
          <a:avLst/>
        </a:prstGeom>
        <a:solidFill>
          <a:schemeClr val="bg2">
            <a:lumMod val="60000"/>
            <a:lumOff val="40000"/>
            <a:alpha val="5000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45807" tIns="27940" rIns="145807" bIns="27940" numCol="1" spcCol="1270" anchor="ctr" anchorCtr="0">
          <a:noAutofit/>
        </a:bodyPr>
        <a:lstStyle/>
        <a:p>
          <a:pPr marL="0" lvl="0" indent="0" algn="ctr" defTabSz="977900">
            <a:lnSpc>
              <a:spcPct val="90000"/>
            </a:lnSpc>
            <a:spcBef>
              <a:spcPct val="0"/>
            </a:spcBef>
            <a:spcAft>
              <a:spcPct val="35000"/>
            </a:spcAft>
            <a:buNone/>
          </a:pPr>
          <a:r>
            <a:rPr lang="en-CA" sz="2200" kern="1200">
              <a:solidFill>
                <a:schemeClr val="tx2">
                  <a:lumMod val="75000"/>
                </a:schemeClr>
              </a:solidFill>
            </a:rPr>
            <a:t>Mild discomfort</a:t>
          </a:r>
        </a:p>
      </dsp:txBody>
      <dsp:txXfrm>
        <a:off x="2486057" y="1890917"/>
        <a:ext cx="1730715" cy="1726422"/>
      </dsp:txXfrm>
    </dsp:sp>
    <dsp:sp modelId="{D2D24C51-4AAB-4C38-BAA2-8285C1334BF9}">
      <dsp:nvSpPr>
        <dsp:cNvPr id="0" name=""/>
        <dsp:cNvSpPr/>
      </dsp:nvSpPr>
      <dsp:spPr>
        <a:xfrm>
          <a:off x="4240445" y="1490804"/>
          <a:ext cx="2649429" cy="2649429"/>
        </a:xfrm>
        <a:prstGeom prst="cloudCallout">
          <a:avLst/>
        </a:prstGeom>
        <a:solidFill>
          <a:schemeClr val="bg2">
            <a:lumMod val="60000"/>
            <a:lumOff val="40000"/>
            <a:alpha val="5000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45807" tIns="27940" rIns="145807" bIns="27940" numCol="1" spcCol="1270" anchor="ctr" anchorCtr="0">
          <a:noAutofit/>
        </a:bodyPr>
        <a:lstStyle/>
        <a:p>
          <a:pPr marL="0" lvl="0" indent="0" algn="ctr" defTabSz="977900">
            <a:lnSpc>
              <a:spcPct val="90000"/>
            </a:lnSpc>
            <a:spcBef>
              <a:spcPct val="0"/>
            </a:spcBef>
            <a:spcAft>
              <a:spcPct val="35000"/>
            </a:spcAft>
            <a:buNone/>
          </a:pPr>
          <a:r>
            <a:rPr lang="en-CA" sz="2200" kern="1200">
              <a:solidFill>
                <a:schemeClr val="tx2">
                  <a:lumMod val="75000"/>
                </a:schemeClr>
              </a:solidFill>
            </a:rPr>
            <a:t>Changes in work</a:t>
          </a:r>
        </a:p>
      </dsp:txBody>
      <dsp:txXfrm>
        <a:off x="4605600" y="1890917"/>
        <a:ext cx="1730715" cy="1726422"/>
      </dsp:txXfrm>
    </dsp:sp>
    <dsp:sp modelId="{1DB8249C-B50D-49E2-94F5-660A19DD7E6C}">
      <dsp:nvSpPr>
        <dsp:cNvPr id="0" name=""/>
        <dsp:cNvSpPr/>
      </dsp:nvSpPr>
      <dsp:spPr>
        <a:xfrm>
          <a:off x="6359988" y="1490804"/>
          <a:ext cx="2649429" cy="2649429"/>
        </a:xfrm>
        <a:prstGeom prst="cloudCallout">
          <a:avLst/>
        </a:prstGeom>
        <a:solidFill>
          <a:schemeClr val="bg2">
            <a:lumMod val="60000"/>
            <a:lumOff val="40000"/>
            <a:alpha val="5000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45807" tIns="27940" rIns="145807" bIns="27940" numCol="1" spcCol="1270" anchor="ctr" anchorCtr="0">
          <a:noAutofit/>
        </a:bodyPr>
        <a:lstStyle/>
        <a:p>
          <a:pPr marL="0" lvl="0" indent="0" algn="ctr" defTabSz="977900">
            <a:lnSpc>
              <a:spcPct val="90000"/>
            </a:lnSpc>
            <a:spcBef>
              <a:spcPct val="0"/>
            </a:spcBef>
            <a:spcAft>
              <a:spcPct val="35000"/>
            </a:spcAft>
            <a:buNone/>
          </a:pPr>
          <a:r>
            <a:rPr lang="en-CA" sz="2200" kern="1200">
              <a:solidFill>
                <a:schemeClr val="tx2">
                  <a:lumMod val="75000"/>
                </a:schemeClr>
              </a:solidFill>
            </a:rPr>
            <a:t>New workstation</a:t>
          </a:r>
        </a:p>
      </dsp:txBody>
      <dsp:txXfrm>
        <a:off x="6725143" y="1890917"/>
        <a:ext cx="1730715" cy="1726422"/>
      </dsp:txXfrm>
    </dsp:sp>
    <dsp:sp modelId="{9BCB1DED-1C5C-4C13-96AB-D4BE6DE80B13}">
      <dsp:nvSpPr>
        <dsp:cNvPr id="0" name=""/>
        <dsp:cNvSpPr/>
      </dsp:nvSpPr>
      <dsp:spPr>
        <a:xfrm>
          <a:off x="8479532" y="1490804"/>
          <a:ext cx="2649429" cy="2649429"/>
        </a:xfrm>
        <a:prstGeom prst="cloudCallout">
          <a:avLst/>
        </a:prstGeom>
        <a:solidFill>
          <a:srgbClr val="FFB549">
            <a:lumMod val="60000"/>
            <a:lumOff val="40000"/>
            <a:alpha val="5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45807" tIns="27940" rIns="145807" bIns="27940" numCol="1" spcCol="1270" anchor="ctr" anchorCtr="0">
          <a:noAutofit/>
        </a:bodyPr>
        <a:lstStyle/>
        <a:p>
          <a:pPr marL="0" lvl="0" indent="0" algn="ctr" defTabSz="977900" rtl="0">
            <a:lnSpc>
              <a:spcPct val="90000"/>
            </a:lnSpc>
            <a:spcBef>
              <a:spcPct val="0"/>
            </a:spcBef>
            <a:spcAft>
              <a:spcPct val="35000"/>
            </a:spcAft>
            <a:buNone/>
          </a:pPr>
          <a:r>
            <a:rPr lang="en-CA" sz="2200" kern="1200">
              <a:solidFill>
                <a:srgbClr val="A66318">
                  <a:lumMod val="75000"/>
                </a:srgbClr>
              </a:solidFill>
              <a:latin typeface="Arial"/>
              <a:ea typeface="+mn-ea"/>
              <a:cs typeface="+mn-cs"/>
            </a:rPr>
            <a:t>Known limitations and restrictions</a:t>
          </a:r>
        </a:p>
      </dsp:txBody>
      <dsp:txXfrm>
        <a:off x="8844687" y="1890917"/>
        <a:ext cx="1730715" cy="1726422"/>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28B0B64-4BA8-48A2-AFDD-7E24C0A6CB39}">
      <dsp:nvSpPr>
        <dsp:cNvPr id="0" name=""/>
        <dsp:cNvSpPr/>
      </dsp:nvSpPr>
      <dsp:spPr>
        <a:xfrm>
          <a:off x="0" y="0"/>
          <a:ext cx="9073197" cy="1467802"/>
        </a:xfrm>
        <a:prstGeom prst="roundRect">
          <a:avLst>
            <a:gd name="adj" fmla="val 1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0970" tIns="140970" rIns="140970" bIns="140970" numCol="1" spcCol="1270" anchor="ctr" anchorCtr="0">
          <a:noAutofit/>
        </a:bodyPr>
        <a:lstStyle/>
        <a:p>
          <a:pPr marL="0" lvl="0" indent="0" algn="l" defTabSz="1644650">
            <a:lnSpc>
              <a:spcPct val="90000"/>
            </a:lnSpc>
            <a:spcBef>
              <a:spcPct val="0"/>
            </a:spcBef>
            <a:spcAft>
              <a:spcPct val="35000"/>
            </a:spcAft>
            <a:buNone/>
          </a:pPr>
          <a:r>
            <a:rPr lang="en-CA" sz="3700" kern="1200"/>
            <a:t>Consult the Ergonomics page</a:t>
          </a:r>
        </a:p>
      </dsp:txBody>
      <dsp:txXfrm>
        <a:off x="42990" y="42990"/>
        <a:ext cx="7489325" cy="1381822"/>
      </dsp:txXfrm>
    </dsp:sp>
    <dsp:sp modelId="{DABC098D-BAC8-4AC2-82BF-0BE08870EB87}">
      <dsp:nvSpPr>
        <dsp:cNvPr id="0" name=""/>
        <dsp:cNvSpPr/>
      </dsp:nvSpPr>
      <dsp:spPr>
        <a:xfrm>
          <a:off x="800576" y="1712436"/>
          <a:ext cx="9073197" cy="1467802"/>
        </a:xfrm>
        <a:prstGeom prst="roundRect">
          <a:avLst>
            <a:gd name="adj" fmla="val 10000"/>
          </a:avLst>
        </a:prstGeom>
        <a:solidFill>
          <a:schemeClr val="accent5">
            <a:hueOff val="7401"/>
            <a:satOff val="4350"/>
            <a:lumOff val="-1264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0970" tIns="140970" rIns="140970" bIns="140970" numCol="1" spcCol="1270" anchor="ctr" anchorCtr="0">
          <a:noAutofit/>
        </a:bodyPr>
        <a:lstStyle/>
        <a:p>
          <a:pPr marL="0" lvl="0" indent="0" algn="l" defTabSz="1644650">
            <a:lnSpc>
              <a:spcPct val="90000"/>
            </a:lnSpc>
            <a:spcBef>
              <a:spcPct val="0"/>
            </a:spcBef>
            <a:spcAft>
              <a:spcPct val="35000"/>
            </a:spcAft>
            <a:buNone/>
          </a:pPr>
          <a:r>
            <a:rPr lang="en-CA" sz="3700" kern="1200"/>
            <a:t>Complete the Office Ergonomics: Self-Adjustment Tool</a:t>
          </a:r>
        </a:p>
      </dsp:txBody>
      <dsp:txXfrm>
        <a:off x="843566" y="1755426"/>
        <a:ext cx="7232569" cy="1381822"/>
      </dsp:txXfrm>
    </dsp:sp>
    <dsp:sp modelId="{CE31F6D2-3C52-49EB-BE92-F57AF5C46BCD}">
      <dsp:nvSpPr>
        <dsp:cNvPr id="0" name=""/>
        <dsp:cNvSpPr/>
      </dsp:nvSpPr>
      <dsp:spPr>
        <a:xfrm>
          <a:off x="1601152" y="3424872"/>
          <a:ext cx="9073197" cy="1467802"/>
        </a:xfrm>
        <a:prstGeom prst="roundRect">
          <a:avLst>
            <a:gd name="adj" fmla="val 10000"/>
          </a:avLst>
        </a:prstGeom>
        <a:solidFill>
          <a:schemeClr val="accent5">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0970" tIns="140970" rIns="140970" bIns="140970" numCol="1" spcCol="1270" anchor="ctr" anchorCtr="0">
          <a:noAutofit/>
        </a:bodyPr>
        <a:lstStyle/>
        <a:p>
          <a:pPr marL="0" lvl="0" indent="0" algn="l" defTabSz="1644650">
            <a:lnSpc>
              <a:spcPct val="90000"/>
            </a:lnSpc>
            <a:spcBef>
              <a:spcPct val="0"/>
            </a:spcBef>
            <a:spcAft>
              <a:spcPct val="35000"/>
            </a:spcAft>
            <a:buNone/>
          </a:pPr>
          <a:r>
            <a:rPr lang="en-CA" sz="3700" kern="1200"/>
            <a:t>Follow-up</a:t>
          </a:r>
        </a:p>
      </dsp:txBody>
      <dsp:txXfrm>
        <a:off x="1644142" y="3467862"/>
        <a:ext cx="7232569" cy="1381822"/>
      </dsp:txXfrm>
    </dsp:sp>
    <dsp:sp modelId="{2F206D3C-6EE1-44D9-A4CF-CEB21271F205}">
      <dsp:nvSpPr>
        <dsp:cNvPr id="0" name=""/>
        <dsp:cNvSpPr/>
      </dsp:nvSpPr>
      <dsp:spPr>
        <a:xfrm>
          <a:off x="8119125" y="1113083"/>
          <a:ext cx="954071" cy="954071"/>
        </a:xfrm>
        <a:prstGeom prst="downArrow">
          <a:avLst>
            <a:gd name="adj1" fmla="val 55000"/>
            <a:gd name="adj2" fmla="val 45000"/>
          </a:avLst>
        </a:prstGeom>
        <a:solidFill>
          <a:schemeClr val="accent5">
            <a:tint val="40000"/>
            <a:alpha val="90000"/>
            <a:hueOff val="0"/>
            <a:satOff val="0"/>
            <a:lumOff val="0"/>
            <a:alphaOff val="0"/>
          </a:schemeClr>
        </a:solidFill>
        <a:ln w="12700" cap="flat" cmpd="sng" algn="ctr">
          <a:solidFill>
            <a:schemeClr val="accent5">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CA" sz="3600" kern="1200"/>
        </a:p>
      </dsp:txBody>
      <dsp:txXfrm>
        <a:off x="8333791" y="1113083"/>
        <a:ext cx="524739" cy="717938"/>
      </dsp:txXfrm>
    </dsp:sp>
    <dsp:sp modelId="{1333C975-203B-430B-AC9B-87161E0548D4}">
      <dsp:nvSpPr>
        <dsp:cNvPr id="0" name=""/>
        <dsp:cNvSpPr/>
      </dsp:nvSpPr>
      <dsp:spPr>
        <a:xfrm>
          <a:off x="8919702" y="2815734"/>
          <a:ext cx="954071" cy="954071"/>
        </a:xfrm>
        <a:prstGeom prst="downArrow">
          <a:avLst>
            <a:gd name="adj1" fmla="val 55000"/>
            <a:gd name="adj2" fmla="val 45000"/>
          </a:avLst>
        </a:prstGeom>
        <a:solidFill>
          <a:schemeClr val="accent5">
            <a:tint val="40000"/>
            <a:alpha val="90000"/>
            <a:hueOff val="119130"/>
            <a:satOff val="-17601"/>
            <a:lumOff val="-4474"/>
            <a:alphaOff val="0"/>
          </a:schemeClr>
        </a:solidFill>
        <a:ln w="12700" cap="flat" cmpd="sng" algn="ctr">
          <a:solidFill>
            <a:schemeClr val="accent5">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CA" sz="3600" kern="1200"/>
        </a:p>
      </dsp:txBody>
      <dsp:txXfrm>
        <a:off x="9134368" y="2815734"/>
        <a:ext cx="524739" cy="717938"/>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28B0B64-4BA8-48A2-AFDD-7E24C0A6CB39}">
      <dsp:nvSpPr>
        <dsp:cNvPr id="0" name=""/>
        <dsp:cNvSpPr/>
      </dsp:nvSpPr>
      <dsp:spPr>
        <a:xfrm>
          <a:off x="0" y="0"/>
          <a:ext cx="9073197" cy="1467802"/>
        </a:xfrm>
        <a:prstGeom prst="roundRect">
          <a:avLst>
            <a:gd name="adj" fmla="val 1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l" defTabSz="1778000">
            <a:lnSpc>
              <a:spcPct val="90000"/>
            </a:lnSpc>
            <a:spcBef>
              <a:spcPct val="0"/>
            </a:spcBef>
            <a:spcAft>
              <a:spcPct val="35000"/>
            </a:spcAft>
            <a:buNone/>
          </a:pPr>
          <a:r>
            <a:rPr lang="en-CA" sz="4000" kern="1200"/>
            <a:t>Request an Ergonomic Coach adjustment session</a:t>
          </a:r>
        </a:p>
      </dsp:txBody>
      <dsp:txXfrm>
        <a:off x="42990" y="42990"/>
        <a:ext cx="7489325" cy="1381822"/>
      </dsp:txXfrm>
    </dsp:sp>
    <dsp:sp modelId="{DABC098D-BAC8-4AC2-82BF-0BE08870EB87}">
      <dsp:nvSpPr>
        <dsp:cNvPr id="0" name=""/>
        <dsp:cNvSpPr/>
      </dsp:nvSpPr>
      <dsp:spPr>
        <a:xfrm>
          <a:off x="800576" y="1712436"/>
          <a:ext cx="9073197" cy="1467802"/>
        </a:xfrm>
        <a:prstGeom prst="roundRect">
          <a:avLst>
            <a:gd name="adj" fmla="val 10000"/>
          </a:avLst>
        </a:prstGeom>
        <a:solidFill>
          <a:schemeClr val="accent5">
            <a:hueOff val="7401"/>
            <a:satOff val="4350"/>
            <a:lumOff val="-1264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l" defTabSz="1778000">
            <a:lnSpc>
              <a:spcPct val="90000"/>
            </a:lnSpc>
            <a:spcBef>
              <a:spcPct val="0"/>
            </a:spcBef>
            <a:spcAft>
              <a:spcPct val="35000"/>
            </a:spcAft>
            <a:buNone/>
          </a:pPr>
          <a:r>
            <a:rPr lang="en-CA" sz="4000" kern="1200"/>
            <a:t>Review the adjustment report from the Ergonomic Coach</a:t>
          </a:r>
        </a:p>
      </dsp:txBody>
      <dsp:txXfrm>
        <a:off x="843566" y="1755426"/>
        <a:ext cx="7232569" cy="1381822"/>
      </dsp:txXfrm>
    </dsp:sp>
    <dsp:sp modelId="{CE31F6D2-3C52-49EB-BE92-F57AF5C46BCD}">
      <dsp:nvSpPr>
        <dsp:cNvPr id="0" name=""/>
        <dsp:cNvSpPr/>
      </dsp:nvSpPr>
      <dsp:spPr>
        <a:xfrm>
          <a:off x="1601152" y="3424872"/>
          <a:ext cx="9073197" cy="1467802"/>
        </a:xfrm>
        <a:prstGeom prst="roundRect">
          <a:avLst>
            <a:gd name="adj" fmla="val 10000"/>
          </a:avLst>
        </a:prstGeom>
        <a:solidFill>
          <a:schemeClr val="accent5">
            <a:hueOff val="14802"/>
            <a:satOff val="8701"/>
            <a:lumOff val="-2529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l" defTabSz="1778000">
            <a:lnSpc>
              <a:spcPct val="90000"/>
            </a:lnSpc>
            <a:spcBef>
              <a:spcPct val="0"/>
            </a:spcBef>
            <a:spcAft>
              <a:spcPct val="35000"/>
            </a:spcAft>
            <a:buNone/>
          </a:pPr>
          <a:r>
            <a:rPr lang="en-CA" sz="4000" kern="1200"/>
            <a:t>Discuss and implement the right ergonomic solutions</a:t>
          </a:r>
        </a:p>
      </dsp:txBody>
      <dsp:txXfrm>
        <a:off x="1644142" y="3467862"/>
        <a:ext cx="7232569" cy="1381822"/>
      </dsp:txXfrm>
    </dsp:sp>
    <dsp:sp modelId="{2F206D3C-6EE1-44D9-A4CF-CEB21271F205}">
      <dsp:nvSpPr>
        <dsp:cNvPr id="0" name=""/>
        <dsp:cNvSpPr/>
      </dsp:nvSpPr>
      <dsp:spPr>
        <a:xfrm>
          <a:off x="8119125" y="1113083"/>
          <a:ext cx="954071" cy="954071"/>
        </a:xfrm>
        <a:prstGeom prst="downArrow">
          <a:avLst>
            <a:gd name="adj1" fmla="val 55000"/>
            <a:gd name="adj2" fmla="val 45000"/>
          </a:avLst>
        </a:prstGeom>
        <a:solidFill>
          <a:schemeClr val="accent5">
            <a:tint val="40000"/>
            <a:alpha val="90000"/>
            <a:hueOff val="0"/>
            <a:satOff val="0"/>
            <a:lumOff val="0"/>
            <a:alphaOff val="0"/>
          </a:schemeClr>
        </a:solidFill>
        <a:ln w="12700" cap="flat" cmpd="sng" algn="ctr">
          <a:solidFill>
            <a:schemeClr val="accent5">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CA" sz="3600" kern="1200"/>
        </a:p>
      </dsp:txBody>
      <dsp:txXfrm>
        <a:off x="8333791" y="1113083"/>
        <a:ext cx="524739" cy="717938"/>
      </dsp:txXfrm>
    </dsp:sp>
    <dsp:sp modelId="{1333C975-203B-430B-AC9B-87161E0548D4}">
      <dsp:nvSpPr>
        <dsp:cNvPr id="0" name=""/>
        <dsp:cNvSpPr/>
      </dsp:nvSpPr>
      <dsp:spPr>
        <a:xfrm>
          <a:off x="8919702" y="2815734"/>
          <a:ext cx="954071" cy="954071"/>
        </a:xfrm>
        <a:prstGeom prst="downArrow">
          <a:avLst>
            <a:gd name="adj1" fmla="val 55000"/>
            <a:gd name="adj2" fmla="val 45000"/>
          </a:avLst>
        </a:prstGeom>
        <a:solidFill>
          <a:schemeClr val="accent5">
            <a:tint val="40000"/>
            <a:alpha val="90000"/>
            <a:hueOff val="119130"/>
            <a:satOff val="-17601"/>
            <a:lumOff val="-4474"/>
            <a:alphaOff val="0"/>
          </a:schemeClr>
        </a:solidFill>
        <a:ln w="12700" cap="flat" cmpd="sng" algn="ctr">
          <a:solidFill>
            <a:schemeClr val="accent5">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CA" sz="3600" kern="1200"/>
        </a:p>
      </dsp:txBody>
      <dsp:txXfrm>
        <a:off x="9134368" y="2815734"/>
        <a:ext cx="524739" cy="717938"/>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4F302F3-6861-410D-98F4-77AD5A4CCEF5}">
      <dsp:nvSpPr>
        <dsp:cNvPr id="0" name=""/>
        <dsp:cNvSpPr/>
      </dsp:nvSpPr>
      <dsp:spPr>
        <a:xfrm>
          <a:off x="271406" y="746"/>
          <a:ext cx="2478237" cy="1486942"/>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kern="1200"/>
            <a:t>Policy Development</a:t>
          </a:r>
          <a:endParaRPr lang="en-CA" sz="2200" kern="1200"/>
        </a:p>
      </dsp:txBody>
      <dsp:txXfrm>
        <a:off x="343993" y="73333"/>
        <a:ext cx="2333063" cy="1341768"/>
      </dsp:txXfrm>
    </dsp:sp>
    <dsp:sp modelId="{892B0D4A-B96C-4BD4-BA4B-F45351C61B23}">
      <dsp:nvSpPr>
        <dsp:cNvPr id="0" name=""/>
        <dsp:cNvSpPr/>
      </dsp:nvSpPr>
      <dsp:spPr>
        <a:xfrm>
          <a:off x="2997466" y="746"/>
          <a:ext cx="2478237" cy="1486942"/>
        </a:xfrm>
        <a:prstGeom prst="roundRect">
          <a:avLst/>
        </a:prstGeom>
        <a:solidFill>
          <a:schemeClr val="accent5">
            <a:hueOff val="2960"/>
            <a:satOff val="1740"/>
            <a:lumOff val="-505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kern="1200"/>
            <a:t>Workplace Risk Assessment</a:t>
          </a:r>
          <a:endParaRPr lang="en-CA" sz="2200" kern="1200"/>
        </a:p>
      </dsp:txBody>
      <dsp:txXfrm>
        <a:off x="3070053" y="73333"/>
        <a:ext cx="2333063" cy="1341768"/>
      </dsp:txXfrm>
    </dsp:sp>
    <dsp:sp modelId="{55F67B89-3563-4267-A533-AC45DEBC54EB}">
      <dsp:nvSpPr>
        <dsp:cNvPr id="0" name=""/>
        <dsp:cNvSpPr/>
      </dsp:nvSpPr>
      <dsp:spPr>
        <a:xfrm>
          <a:off x="5723527" y="746"/>
          <a:ext cx="2478237" cy="1486942"/>
        </a:xfrm>
        <a:prstGeom prst="roundRect">
          <a:avLst/>
        </a:prstGeom>
        <a:solidFill>
          <a:schemeClr val="accent5">
            <a:hueOff val="5921"/>
            <a:satOff val="3480"/>
            <a:lumOff val="-1011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kern="1200"/>
            <a:t>Emergency Procedures</a:t>
          </a:r>
          <a:endParaRPr lang="en-CA" sz="2200" kern="1200"/>
        </a:p>
      </dsp:txBody>
      <dsp:txXfrm>
        <a:off x="5796114" y="73333"/>
        <a:ext cx="2333063" cy="1341768"/>
      </dsp:txXfrm>
    </dsp:sp>
    <dsp:sp modelId="{6385A926-536C-48C8-8686-3938064F72F7}">
      <dsp:nvSpPr>
        <dsp:cNvPr id="0" name=""/>
        <dsp:cNvSpPr/>
      </dsp:nvSpPr>
      <dsp:spPr>
        <a:xfrm>
          <a:off x="271406" y="1735512"/>
          <a:ext cx="2478237" cy="1486942"/>
        </a:xfrm>
        <a:prstGeom prst="roundRect">
          <a:avLst/>
        </a:prstGeom>
        <a:solidFill>
          <a:schemeClr val="accent5">
            <a:hueOff val="8881"/>
            <a:satOff val="5221"/>
            <a:lumOff val="-1517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kern="1200"/>
            <a:t>Training and Awareness</a:t>
          </a:r>
          <a:endParaRPr lang="en-CA" sz="2200" kern="1200"/>
        </a:p>
      </dsp:txBody>
      <dsp:txXfrm>
        <a:off x="343993" y="1808099"/>
        <a:ext cx="2333063" cy="1341768"/>
      </dsp:txXfrm>
    </dsp:sp>
    <dsp:sp modelId="{2926990D-0B95-436D-83E4-1D4C2E1480FE}">
      <dsp:nvSpPr>
        <dsp:cNvPr id="0" name=""/>
        <dsp:cNvSpPr/>
      </dsp:nvSpPr>
      <dsp:spPr>
        <a:xfrm>
          <a:off x="2997466" y="1735512"/>
          <a:ext cx="2478237" cy="1486942"/>
        </a:xfrm>
        <a:prstGeom prst="roundRect">
          <a:avLst/>
        </a:prstGeom>
        <a:solidFill>
          <a:schemeClr val="accent5">
            <a:hueOff val="11842"/>
            <a:satOff val="6961"/>
            <a:lumOff val="-2023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kern="1200"/>
            <a:t>Support Measures for Affected Employees</a:t>
          </a:r>
          <a:endParaRPr lang="en-CA" sz="2200" kern="1200"/>
        </a:p>
      </dsp:txBody>
      <dsp:txXfrm>
        <a:off x="3070053" y="1808099"/>
        <a:ext cx="2333063" cy="1341768"/>
      </dsp:txXfrm>
    </dsp:sp>
    <dsp:sp modelId="{B5F33F8A-BFAC-4465-982D-C01997F449AF}">
      <dsp:nvSpPr>
        <dsp:cNvPr id="0" name=""/>
        <dsp:cNvSpPr/>
      </dsp:nvSpPr>
      <dsp:spPr>
        <a:xfrm>
          <a:off x="5723527" y="1735512"/>
          <a:ext cx="2478237" cy="1486942"/>
        </a:xfrm>
        <a:prstGeom prst="roundRect">
          <a:avLst/>
        </a:prstGeom>
        <a:solidFill>
          <a:schemeClr val="accent5">
            <a:hueOff val="14802"/>
            <a:satOff val="8701"/>
            <a:lumOff val="-2529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kern="1200"/>
            <a:t>Reporting and Resolution Procedures</a:t>
          </a:r>
          <a:endParaRPr lang="en-CA" sz="2200" kern="1200"/>
        </a:p>
      </dsp:txBody>
      <dsp:txXfrm>
        <a:off x="5796114" y="1808099"/>
        <a:ext cx="2333063" cy="1341768"/>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8868437-5991-422E-A02F-8B19852A18FC}">
      <dsp:nvSpPr>
        <dsp:cNvPr id="0" name=""/>
        <dsp:cNvSpPr/>
      </dsp:nvSpPr>
      <dsp:spPr>
        <a:xfrm rot="16200000">
          <a:off x="1335903" y="-1335903"/>
          <a:ext cx="2506251" cy="5178057"/>
        </a:xfrm>
        <a:prstGeom prst="round1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marL="0" lvl="0" indent="0" algn="ctr" defTabSz="1066800">
            <a:lnSpc>
              <a:spcPct val="90000"/>
            </a:lnSpc>
            <a:spcBef>
              <a:spcPct val="0"/>
            </a:spcBef>
            <a:spcAft>
              <a:spcPct val="35000"/>
            </a:spcAft>
            <a:buNone/>
          </a:pPr>
          <a:r>
            <a:rPr lang="en-US" sz="2400" kern="1200"/>
            <a:t>Differences of opinion between colleagues</a:t>
          </a:r>
          <a:endParaRPr lang="en-CA" sz="2400" kern="1200"/>
        </a:p>
      </dsp:txBody>
      <dsp:txXfrm rot="5400000">
        <a:off x="0" y="0"/>
        <a:ext cx="5178057" cy="1879688"/>
      </dsp:txXfrm>
    </dsp:sp>
    <dsp:sp modelId="{0CD8A8B2-A2E9-4971-934C-533ED81C5B67}">
      <dsp:nvSpPr>
        <dsp:cNvPr id="0" name=""/>
        <dsp:cNvSpPr/>
      </dsp:nvSpPr>
      <dsp:spPr>
        <a:xfrm>
          <a:off x="5178057" y="0"/>
          <a:ext cx="5178057" cy="2506251"/>
        </a:xfrm>
        <a:prstGeom prst="round1Rect">
          <a:avLst/>
        </a:prstGeom>
        <a:solidFill>
          <a:schemeClr val="accent5">
            <a:hueOff val="4934"/>
            <a:satOff val="2900"/>
            <a:lumOff val="-843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marL="0" lvl="0" indent="0" algn="ctr" defTabSz="1066800">
            <a:lnSpc>
              <a:spcPct val="90000"/>
            </a:lnSpc>
            <a:spcBef>
              <a:spcPct val="0"/>
            </a:spcBef>
            <a:spcAft>
              <a:spcPct val="35000"/>
            </a:spcAft>
            <a:buNone/>
          </a:pPr>
          <a:r>
            <a:rPr lang="en-US" sz="2400" kern="1200"/>
            <a:t>Setting out performance expectations and providing constructive feedback about work performance</a:t>
          </a:r>
          <a:endParaRPr lang="en-CA" sz="2400" kern="1200"/>
        </a:p>
      </dsp:txBody>
      <dsp:txXfrm>
        <a:off x="5178057" y="0"/>
        <a:ext cx="5178057" cy="1879688"/>
      </dsp:txXfrm>
    </dsp:sp>
    <dsp:sp modelId="{3E27D0AA-D7F5-475A-9436-72E92149B19B}">
      <dsp:nvSpPr>
        <dsp:cNvPr id="0" name=""/>
        <dsp:cNvSpPr/>
      </dsp:nvSpPr>
      <dsp:spPr>
        <a:xfrm rot="10800000">
          <a:off x="0" y="2506251"/>
          <a:ext cx="5178057" cy="2506251"/>
        </a:xfrm>
        <a:prstGeom prst="round1Rect">
          <a:avLst/>
        </a:prstGeom>
        <a:solidFill>
          <a:schemeClr val="accent5">
            <a:hueOff val="9868"/>
            <a:satOff val="5801"/>
            <a:lumOff val="-1686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marL="0" lvl="0" indent="0" algn="ctr" defTabSz="1066800">
            <a:lnSpc>
              <a:spcPct val="90000"/>
            </a:lnSpc>
            <a:spcBef>
              <a:spcPct val="0"/>
            </a:spcBef>
            <a:spcAft>
              <a:spcPct val="35000"/>
            </a:spcAft>
            <a:buNone/>
          </a:pPr>
          <a:r>
            <a:rPr lang="en-US" sz="2400" kern="1200"/>
            <a:t>Taking measures to correct performance deficiencies, such as placing an employee on a performance improvement plan</a:t>
          </a:r>
          <a:endParaRPr lang="en-CA" sz="2400" kern="1200"/>
        </a:p>
      </dsp:txBody>
      <dsp:txXfrm rot="10800000">
        <a:off x="0" y="3132814"/>
        <a:ext cx="5178057" cy="1879688"/>
      </dsp:txXfrm>
    </dsp:sp>
    <dsp:sp modelId="{94486ED8-E6F2-4647-BB40-C04439CBD383}">
      <dsp:nvSpPr>
        <dsp:cNvPr id="0" name=""/>
        <dsp:cNvSpPr/>
      </dsp:nvSpPr>
      <dsp:spPr>
        <a:xfrm rot="5400000">
          <a:off x="6513960" y="1170348"/>
          <a:ext cx="2506251" cy="5178057"/>
        </a:xfrm>
        <a:prstGeom prst="round1Rect">
          <a:avLst/>
        </a:prstGeom>
        <a:solidFill>
          <a:schemeClr val="accent5">
            <a:hueOff val="14802"/>
            <a:satOff val="8701"/>
            <a:lumOff val="-2529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marL="0" lvl="0" indent="0" algn="ctr" defTabSz="1066800">
            <a:lnSpc>
              <a:spcPct val="90000"/>
            </a:lnSpc>
            <a:spcBef>
              <a:spcPct val="0"/>
            </a:spcBef>
            <a:spcAft>
              <a:spcPct val="35000"/>
            </a:spcAft>
            <a:buNone/>
          </a:pPr>
          <a:r>
            <a:rPr lang="en-US" sz="2400" kern="1200"/>
            <a:t>Assigning work, and directing how and when it should be done</a:t>
          </a:r>
          <a:endParaRPr lang="en-CA" sz="2400" kern="1200"/>
        </a:p>
      </dsp:txBody>
      <dsp:txXfrm rot="-5400000">
        <a:off x="5178057" y="3132813"/>
        <a:ext cx="5178057" cy="1879688"/>
      </dsp:txXfrm>
    </dsp:sp>
    <dsp:sp modelId="{2AA76DB6-1B59-40DD-AE8B-E59939F4C707}">
      <dsp:nvSpPr>
        <dsp:cNvPr id="0" name=""/>
        <dsp:cNvSpPr/>
      </dsp:nvSpPr>
      <dsp:spPr>
        <a:xfrm>
          <a:off x="3624640" y="1879688"/>
          <a:ext cx="3106834" cy="1253125"/>
        </a:xfrm>
        <a:prstGeom prst="roundRect">
          <a:avLst/>
        </a:prstGeom>
        <a:solidFill>
          <a:schemeClr val="accent5">
            <a:tint val="4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CA" sz="1900" kern="1200">
              <a:solidFill>
                <a:schemeClr val="accent5">
                  <a:lumMod val="50000"/>
                </a:schemeClr>
              </a:solidFill>
              <a:latin typeface="+mj-lt"/>
              <a:cs typeface="Arial"/>
            </a:rPr>
            <a:t>What is </a:t>
          </a:r>
          <a:r>
            <a:rPr lang="en-CA" sz="1900" b="1" kern="1200">
              <a:solidFill>
                <a:schemeClr val="accent5">
                  <a:lumMod val="50000"/>
                </a:schemeClr>
              </a:solidFill>
              <a:latin typeface="+mj-lt"/>
              <a:cs typeface="Arial"/>
            </a:rPr>
            <a:t>NOT</a:t>
          </a:r>
          <a:r>
            <a:rPr lang="en-CA" sz="1900" kern="1200">
              <a:solidFill>
                <a:schemeClr val="accent5">
                  <a:lumMod val="50000"/>
                </a:schemeClr>
              </a:solidFill>
              <a:latin typeface="+mj-lt"/>
              <a:cs typeface="Arial"/>
            </a:rPr>
            <a:t> considered harassment and violence? </a:t>
          </a:r>
          <a:endParaRPr lang="en-CA" sz="1900" kern="1200">
            <a:solidFill>
              <a:schemeClr val="accent5">
                <a:lumMod val="50000"/>
              </a:schemeClr>
            </a:solidFill>
          </a:endParaRPr>
        </a:p>
      </dsp:txBody>
      <dsp:txXfrm>
        <a:off x="3685813" y="1940861"/>
        <a:ext cx="2984488" cy="1130779"/>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2D9269B-ABFE-4B96-A2C7-F01525276C7E}">
      <dsp:nvSpPr>
        <dsp:cNvPr id="0" name=""/>
        <dsp:cNvSpPr/>
      </dsp:nvSpPr>
      <dsp:spPr>
        <a:xfrm>
          <a:off x="0" y="621478"/>
          <a:ext cx="10515600" cy="1146128"/>
        </a:xfrm>
        <a:prstGeom prst="roundRect">
          <a:avLst>
            <a:gd name="adj" fmla="val 10000"/>
          </a:avLst>
        </a:prstGeom>
        <a:solidFill>
          <a:schemeClr val="accent5">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F580AF1-1143-4CBA-B68A-B3B2FEC31620}">
      <dsp:nvSpPr>
        <dsp:cNvPr id="0" name=""/>
        <dsp:cNvSpPr/>
      </dsp:nvSpPr>
      <dsp:spPr>
        <a:xfrm>
          <a:off x="297982" y="882453"/>
          <a:ext cx="626237" cy="626237"/>
        </a:xfrm>
        <a:prstGeom prst="rect">
          <a:avLst/>
        </a:prstGeom>
        <a:blipFill rotWithShape="1">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EAC03BF-C718-4374-9171-2D2E979F958E}">
      <dsp:nvSpPr>
        <dsp:cNvPr id="0" name=""/>
        <dsp:cNvSpPr/>
      </dsp:nvSpPr>
      <dsp:spPr>
        <a:xfrm>
          <a:off x="1242507" y="626260"/>
          <a:ext cx="9200500" cy="113861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0503" tIns="120503" rIns="120503" bIns="120503" numCol="1" spcCol="1270" anchor="ctr" anchorCtr="0">
          <a:noAutofit/>
        </a:bodyPr>
        <a:lstStyle/>
        <a:p>
          <a:pPr marL="0" lvl="0" indent="0" algn="l" defTabSz="889000">
            <a:lnSpc>
              <a:spcPct val="100000"/>
            </a:lnSpc>
            <a:spcBef>
              <a:spcPct val="0"/>
            </a:spcBef>
            <a:spcAft>
              <a:spcPct val="35000"/>
            </a:spcAft>
            <a:buNone/>
          </a:pPr>
          <a:r>
            <a:rPr lang="en-CA" altLang="en-US" sz="2000" kern="1200" dirty="0">
              <a:solidFill>
                <a:schemeClr val="accent5">
                  <a:lumMod val="50000"/>
                </a:schemeClr>
              </a:solidFill>
              <a:cs typeface="Arial" charset="0"/>
            </a:rPr>
            <a:t>The employer </a:t>
          </a:r>
          <a:r>
            <a:rPr lang="en-CA" altLang="en-US" sz="2000" b="1" kern="1200" dirty="0">
              <a:solidFill>
                <a:schemeClr val="accent5">
                  <a:lumMod val="50000"/>
                </a:schemeClr>
              </a:solidFill>
              <a:cs typeface="Arial" charset="0"/>
            </a:rPr>
            <a:t>may not provide </a:t>
          </a:r>
          <a:r>
            <a:rPr lang="en-CA" altLang="en-US" sz="2000" kern="1200" dirty="0">
              <a:solidFill>
                <a:schemeClr val="accent5">
                  <a:lumMod val="50000"/>
                </a:schemeClr>
              </a:solidFill>
              <a:cs typeface="Arial" charset="0"/>
            </a:rPr>
            <a:t>the HSC/HSR or Policy Committee with </a:t>
          </a:r>
          <a:r>
            <a:rPr lang="en-CA" altLang="en-US" sz="2000" u="sng" kern="1200" dirty="0">
              <a:solidFill>
                <a:schemeClr val="accent5">
                  <a:lumMod val="50000"/>
                </a:schemeClr>
              </a:solidFill>
              <a:cs typeface="Arial" charset="0"/>
            </a:rPr>
            <a:t>any information that is likely to reveal the identity of a person who was involved in an occurrence</a:t>
          </a:r>
          <a:r>
            <a:rPr lang="en-CA" altLang="en-US" sz="2000" u="none" kern="1200" dirty="0">
              <a:solidFill>
                <a:schemeClr val="accent5">
                  <a:lumMod val="50000"/>
                </a:schemeClr>
              </a:solidFill>
              <a:cs typeface="Arial" charset="0"/>
            </a:rPr>
            <a:t> </a:t>
          </a:r>
          <a:r>
            <a:rPr lang="en-CA" altLang="en-US" sz="2000" kern="1200" dirty="0">
              <a:solidFill>
                <a:schemeClr val="accent5">
                  <a:lumMod val="50000"/>
                </a:schemeClr>
              </a:solidFill>
              <a:cs typeface="Arial" charset="0"/>
            </a:rPr>
            <a:t>of harassment and violence.</a:t>
          </a:r>
          <a:endParaRPr lang="en-US" sz="2000" kern="1200" dirty="0">
            <a:solidFill>
              <a:schemeClr val="accent5">
                <a:lumMod val="50000"/>
              </a:schemeClr>
            </a:solidFill>
            <a:latin typeface="Arial"/>
            <a:cs typeface="Arial"/>
          </a:endParaRPr>
        </a:p>
      </dsp:txBody>
      <dsp:txXfrm>
        <a:off x="1242507" y="626260"/>
        <a:ext cx="9200500" cy="1138613"/>
      </dsp:txXfrm>
    </dsp:sp>
    <dsp:sp modelId="{579DC85A-E067-4A7F-9E42-889D6FF2B7E1}">
      <dsp:nvSpPr>
        <dsp:cNvPr id="0" name=""/>
        <dsp:cNvSpPr/>
      </dsp:nvSpPr>
      <dsp:spPr>
        <a:xfrm>
          <a:off x="0" y="1923773"/>
          <a:ext cx="10515600" cy="1138613"/>
        </a:xfrm>
        <a:prstGeom prst="roundRect">
          <a:avLst>
            <a:gd name="adj" fmla="val 10000"/>
          </a:avLst>
        </a:prstGeom>
        <a:solidFill>
          <a:schemeClr val="accent5">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E285429-1F7F-45C3-990F-0BB011908000}">
      <dsp:nvSpPr>
        <dsp:cNvPr id="0" name=""/>
        <dsp:cNvSpPr/>
      </dsp:nvSpPr>
      <dsp:spPr>
        <a:xfrm>
          <a:off x="344430" y="2179961"/>
          <a:ext cx="626237" cy="626237"/>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EEEF008-333E-47CA-BBA6-D00D5B3410A1}">
      <dsp:nvSpPr>
        <dsp:cNvPr id="0" name=""/>
        <dsp:cNvSpPr/>
      </dsp:nvSpPr>
      <dsp:spPr>
        <a:xfrm>
          <a:off x="1315099" y="1923773"/>
          <a:ext cx="9200500" cy="113861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0503" tIns="120503" rIns="120503" bIns="120503" numCol="1" spcCol="1270" anchor="ctr" anchorCtr="0">
          <a:noAutofit/>
        </a:bodyPr>
        <a:lstStyle/>
        <a:p>
          <a:pPr marL="0" lvl="0" indent="0" algn="l" defTabSz="889000">
            <a:lnSpc>
              <a:spcPct val="100000"/>
            </a:lnSpc>
            <a:spcBef>
              <a:spcPct val="0"/>
            </a:spcBef>
            <a:spcAft>
              <a:spcPct val="35000"/>
            </a:spcAft>
            <a:buNone/>
          </a:pPr>
          <a:r>
            <a:rPr lang="en-CA" sz="2000" kern="1200">
              <a:solidFill>
                <a:schemeClr val="accent5">
                  <a:lumMod val="50000"/>
                </a:schemeClr>
              </a:solidFill>
            </a:rPr>
            <a:t>HSC/HSR </a:t>
          </a:r>
          <a:r>
            <a:rPr lang="en-CA" sz="2000" b="1" kern="1200">
              <a:solidFill>
                <a:schemeClr val="accent5">
                  <a:lumMod val="50000"/>
                </a:schemeClr>
              </a:solidFill>
            </a:rPr>
            <a:t>cannot investigate </a:t>
          </a:r>
          <a:r>
            <a:rPr lang="en-CA" sz="2000" kern="1200">
              <a:solidFill>
                <a:schemeClr val="accent5">
                  <a:lumMod val="50000"/>
                </a:schemeClr>
              </a:solidFill>
            </a:rPr>
            <a:t>complaints related to occurrences of harassment and violence.</a:t>
          </a:r>
          <a:endParaRPr lang="en-US" sz="2000" kern="1200">
            <a:solidFill>
              <a:schemeClr val="accent5">
                <a:lumMod val="50000"/>
              </a:schemeClr>
            </a:solidFill>
            <a:latin typeface="Arial"/>
            <a:cs typeface="Arial"/>
          </a:endParaRPr>
        </a:p>
      </dsp:txBody>
      <dsp:txXfrm>
        <a:off x="1315099" y="1923773"/>
        <a:ext cx="9200500" cy="1138613"/>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2D9269B-ABFE-4B96-A2C7-F01525276C7E}">
      <dsp:nvSpPr>
        <dsp:cNvPr id="0" name=""/>
        <dsp:cNvSpPr/>
      </dsp:nvSpPr>
      <dsp:spPr>
        <a:xfrm>
          <a:off x="0" y="0"/>
          <a:ext cx="10515600" cy="1243280"/>
        </a:xfrm>
        <a:prstGeom prst="roundRect">
          <a:avLst>
            <a:gd name="adj" fmla="val 10000"/>
          </a:avLst>
        </a:prstGeom>
        <a:solidFill>
          <a:schemeClr val="accent5">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F580AF1-1143-4CBA-B68A-B3B2FEC31620}">
      <dsp:nvSpPr>
        <dsp:cNvPr id="0" name=""/>
        <dsp:cNvSpPr/>
      </dsp:nvSpPr>
      <dsp:spPr>
        <a:xfrm>
          <a:off x="376092" y="280269"/>
          <a:ext cx="683804" cy="683804"/>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EAC03BF-C718-4374-9171-2D2E979F958E}">
      <dsp:nvSpPr>
        <dsp:cNvPr id="0" name=""/>
        <dsp:cNvSpPr/>
      </dsp:nvSpPr>
      <dsp:spPr>
        <a:xfrm>
          <a:off x="1435988" y="531"/>
          <a:ext cx="9079611" cy="12432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581" tIns="131581" rIns="131581" bIns="131581" numCol="1" spcCol="1270" anchor="ctr" anchorCtr="0">
          <a:noAutofit/>
        </a:bodyPr>
        <a:lstStyle/>
        <a:p>
          <a:pPr marL="0" lvl="0" indent="0" algn="l" defTabSz="977900">
            <a:lnSpc>
              <a:spcPct val="100000"/>
            </a:lnSpc>
            <a:spcBef>
              <a:spcPct val="0"/>
            </a:spcBef>
            <a:spcAft>
              <a:spcPct val="35000"/>
            </a:spcAft>
            <a:buNone/>
          </a:pPr>
          <a:r>
            <a:rPr lang="en-CA" sz="2200" kern="1200">
              <a:solidFill>
                <a:schemeClr val="accent5">
                  <a:lumMod val="50000"/>
                </a:schemeClr>
              </a:solidFill>
              <a:latin typeface="Arial"/>
              <a:cs typeface="Arial"/>
            </a:rPr>
            <a:t>These documents must be easily accessible to every employee that does the related task, such as visibly posted on a wall near where the task is completed. </a:t>
          </a:r>
          <a:endParaRPr lang="en-US" sz="2200" kern="1200">
            <a:solidFill>
              <a:schemeClr val="accent5">
                <a:lumMod val="50000"/>
              </a:schemeClr>
            </a:solidFill>
            <a:latin typeface="Arial"/>
            <a:cs typeface="Arial"/>
          </a:endParaRPr>
        </a:p>
      </dsp:txBody>
      <dsp:txXfrm>
        <a:off x="1435988" y="531"/>
        <a:ext cx="9079611" cy="1243280"/>
      </dsp:txXfrm>
    </dsp:sp>
    <dsp:sp modelId="{579DC85A-E067-4A7F-9E42-889D6FF2B7E1}">
      <dsp:nvSpPr>
        <dsp:cNvPr id="0" name=""/>
        <dsp:cNvSpPr/>
      </dsp:nvSpPr>
      <dsp:spPr>
        <a:xfrm>
          <a:off x="0" y="1554631"/>
          <a:ext cx="10515600" cy="1243280"/>
        </a:xfrm>
        <a:prstGeom prst="roundRect">
          <a:avLst>
            <a:gd name="adj" fmla="val 10000"/>
          </a:avLst>
        </a:prstGeom>
        <a:solidFill>
          <a:schemeClr val="accent5">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E285429-1F7F-45C3-990F-0BB011908000}">
      <dsp:nvSpPr>
        <dsp:cNvPr id="0" name=""/>
        <dsp:cNvSpPr/>
      </dsp:nvSpPr>
      <dsp:spPr>
        <a:xfrm>
          <a:off x="376092" y="1834369"/>
          <a:ext cx="683804" cy="683804"/>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EEEF008-333E-47CA-BBA6-D00D5B3410A1}">
      <dsp:nvSpPr>
        <dsp:cNvPr id="0" name=""/>
        <dsp:cNvSpPr/>
      </dsp:nvSpPr>
      <dsp:spPr>
        <a:xfrm>
          <a:off x="1435988" y="1554631"/>
          <a:ext cx="9079611" cy="12432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581" tIns="131581" rIns="131581" bIns="131581" numCol="1" spcCol="1270" anchor="ctr" anchorCtr="0">
          <a:noAutofit/>
        </a:bodyPr>
        <a:lstStyle/>
        <a:p>
          <a:pPr marL="0" lvl="0" indent="0" algn="l" defTabSz="977900">
            <a:lnSpc>
              <a:spcPct val="100000"/>
            </a:lnSpc>
            <a:spcBef>
              <a:spcPct val="0"/>
            </a:spcBef>
            <a:spcAft>
              <a:spcPct val="35000"/>
            </a:spcAft>
            <a:buNone/>
          </a:pPr>
          <a:r>
            <a:rPr lang="en-CA" sz="2200" kern="1200">
              <a:solidFill>
                <a:schemeClr val="accent5">
                  <a:lumMod val="50000"/>
                </a:schemeClr>
              </a:solidFill>
              <a:latin typeface="Arial"/>
              <a:cs typeface="Arial"/>
            </a:rPr>
            <a:t>Your HSC should make sure that employees and managers are aware of SOPs and SWPs.</a:t>
          </a:r>
          <a:endParaRPr lang="en-US" sz="2200" kern="1200">
            <a:solidFill>
              <a:schemeClr val="accent5">
                <a:lumMod val="50000"/>
              </a:schemeClr>
            </a:solidFill>
            <a:latin typeface="Arial"/>
            <a:cs typeface="Arial"/>
          </a:endParaRPr>
        </a:p>
      </dsp:txBody>
      <dsp:txXfrm>
        <a:off x="1435988" y="1554631"/>
        <a:ext cx="9079611" cy="1243280"/>
      </dsp:txXfrm>
    </dsp:sp>
    <dsp:sp modelId="{DAD037D7-2C0B-419F-B13B-034C2C7BA101}">
      <dsp:nvSpPr>
        <dsp:cNvPr id="0" name=""/>
        <dsp:cNvSpPr/>
      </dsp:nvSpPr>
      <dsp:spPr>
        <a:xfrm>
          <a:off x="0" y="3108732"/>
          <a:ext cx="10515600" cy="1243280"/>
        </a:xfrm>
        <a:prstGeom prst="roundRect">
          <a:avLst>
            <a:gd name="adj" fmla="val 10000"/>
          </a:avLst>
        </a:prstGeom>
        <a:solidFill>
          <a:schemeClr val="accent5">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8D39C7A-36B7-45C3-AD11-495A20397BC5}">
      <dsp:nvSpPr>
        <dsp:cNvPr id="0" name=""/>
        <dsp:cNvSpPr/>
      </dsp:nvSpPr>
      <dsp:spPr>
        <a:xfrm>
          <a:off x="376092" y="3388470"/>
          <a:ext cx="683804" cy="683804"/>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F4EEE3C-3189-4F82-A273-347EE36B0728}">
      <dsp:nvSpPr>
        <dsp:cNvPr id="0" name=""/>
        <dsp:cNvSpPr/>
      </dsp:nvSpPr>
      <dsp:spPr>
        <a:xfrm>
          <a:off x="1435988" y="3108732"/>
          <a:ext cx="9079611" cy="12432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581" tIns="131581" rIns="131581" bIns="131581" numCol="1" spcCol="1270" anchor="ctr" anchorCtr="0">
          <a:noAutofit/>
        </a:bodyPr>
        <a:lstStyle/>
        <a:p>
          <a:pPr marL="0" lvl="0" indent="0" algn="l" defTabSz="977900">
            <a:lnSpc>
              <a:spcPct val="100000"/>
            </a:lnSpc>
            <a:spcBef>
              <a:spcPct val="0"/>
            </a:spcBef>
            <a:spcAft>
              <a:spcPct val="35000"/>
            </a:spcAft>
            <a:buNone/>
          </a:pPr>
          <a:r>
            <a:rPr lang="en-CA" sz="2200" kern="1200">
              <a:solidFill>
                <a:schemeClr val="accent5">
                  <a:lumMod val="50000"/>
                </a:schemeClr>
              </a:solidFill>
              <a:latin typeface="Arial"/>
              <a:cs typeface="Arial"/>
            </a:rPr>
            <a:t>When conducting inspections, your HSC can monitor activities against the SWP to make sure tasks are being conducted safely.</a:t>
          </a:r>
          <a:endParaRPr lang="en-US" sz="2200" kern="1200">
            <a:solidFill>
              <a:schemeClr val="accent5">
                <a:lumMod val="50000"/>
              </a:schemeClr>
            </a:solidFill>
            <a:latin typeface="Arial"/>
            <a:cs typeface="Arial"/>
          </a:endParaRPr>
        </a:p>
      </dsp:txBody>
      <dsp:txXfrm>
        <a:off x="1435988" y="3108732"/>
        <a:ext cx="9079611" cy="1243280"/>
      </dsp:txXfrm>
    </dsp:sp>
  </dsp:spTree>
</dsp:drawing>
</file>

<file path=ppt/diagrams/layout1.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radial3">
  <dgm:title val=""/>
  <dgm:desc val=""/>
  <dgm:catLst>
    <dgm:cat type="relationship" pri="31000"/>
    <dgm:cat type="cycle" pri="1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omposite">
    <dgm:varLst>
      <dgm:chMax val="1"/>
      <dgm:dir/>
      <dgm:resizeHandles val="exact"/>
    </dgm:varLst>
    <dgm:alg type="composite">
      <dgm:param type="ar" val="1"/>
    </dgm:alg>
    <dgm:shape xmlns:r="http://schemas.openxmlformats.org/officeDocument/2006/relationships" r:blip="">
      <dgm:adjLst/>
    </dgm:shape>
    <dgm:presOf/>
    <dgm:constrLst/>
    <dgm:ruleLst/>
    <dgm:layoutNode name="radial">
      <dgm:varLst>
        <dgm:animLvl val="ctr"/>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h" for="ch" forName="centerShape" refType="h"/>
        <dgm:constr type="w" for="ch" forName="node" refType="w" fact="0.5"/>
        <dgm:constr type="h" for="ch" forName="node" refType="h" fact="0.5"/>
        <dgm:constr type="sp" refType="w" refFor="ch" refForName="node" fact="-0.2"/>
        <dgm:constr type="sibSp" refType="w" refFor="ch" refForName="node" fact="-0.2"/>
        <dgm:constr type="primFontSz" for="ch" forName="centerShape" val="65"/>
        <dgm:constr type="primFontSz" for="des" forName="node" val="65"/>
        <dgm:constr type="primFontSz" for="ch" forName="node" refType="primFontSz" refFor="ch" refForName="centerShape" op="lte"/>
      </dgm:constrLst>
      <dgm:ruleLst/>
      <dgm:forEach name="Name6" axis="ch" ptType="node" cnt="1">
        <dgm:layoutNode name="centerShape" styleLbl="vennNode1">
          <dgm:alg type="tx"/>
          <dgm:shape xmlns:r="http://schemas.openxmlformats.org/officeDocument/2006/relationships" type="ellipse"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7" axis="ch" ptType="node">
          <dgm:layoutNode name="node" styleLbl="vennNode1">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dgm:layoutNode>
  </dgm:layoutNode>
</dgm:layoutDef>
</file>

<file path=ppt/diagrams/layout3.xml><?xml version="1.0" encoding="utf-8"?>
<dgm:layoutDef xmlns:dgm="http://schemas.openxmlformats.org/drawingml/2006/diagram" xmlns:a="http://schemas.openxmlformats.org/drawingml/2006/main" uniqueId="urn:microsoft.com/office/officeart/2005/8/layout/arrow6">
  <dgm:title val=""/>
  <dgm:desc val=""/>
  <dgm:catLst>
    <dgm:cat type="relationship" pri="4000"/>
    <dgm:cat type="process" pri="29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Lst>
      <dgm:cxnLst>
        <dgm:cxn modelId="3" srcId="0" destId="1" srcOrd="0" destOrd="0"/>
        <dgm:cxn modelId="4" srcId="0" destId="2" srcOrd="1" destOrd="0"/>
      </dgm:cxnLst>
      <dgm:bg/>
      <dgm:whole/>
    </dgm:dataModel>
  </dgm:clrData>
  <dgm:layoutNode name="compositeShape">
    <dgm:varLst>
      <dgm:chMax val="2"/>
      <dgm:dir/>
      <dgm:resizeHandles val="exact"/>
    </dgm:varLst>
    <dgm:alg type="composite">
      <dgm:param type="horzAlign" val="ctr"/>
      <dgm:param type="vertAlign" val="mid"/>
      <dgm:param type="ar" val="2.5"/>
    </dgm:alg>
    <dgm:shape xmlns:r="http://schemas.openxmlformats.org/officeDocument/2006/relationships" r:blip="">
      <dgm:adjLst/>
    </dgm:shape>
    <dgm:presOf/>
    <dgm:constrLst>
      <dgm:constr type="primFontSz" for="des" ptType="node" op="equ"/>
      <dgm:constr type="w" for="ch" forName="ribbon" refType="h" refFor="ch" refForName="ribbon" fact="2.5"/>
      <dgm:constr type="h" for="ch" forName="leftArrowText" refType="h" fact="0.49"/>
      <dgm:constr type="ctrY" for="ch" forName="leftArrowText" refType="ctrY" refFor="ch" refForName="ribbon"/>
      <dgm:constr type="ctrYOff" for="ch" forName="leftArrowText" refType="h" refFor="ch" refForName="ribbon" fact="-0.08"/>
      <dgm:constr type="l" for="ch" forName="leftArrowText" refType="w" refFor="ch" refForName="ribbon" fact="0.12"/>
      <dgm:constr type="r" for="ch" forName="leftArrowText" refType="w" refFor="ch" refForName="ribbon" fact="0.45"/>
      <dgm:constr type="h" for="ch" forName="rightArrowText" refType="h" fact="0.49"/>
      <dgm:constr type="ctrY" for="ch" forName="rightArrowText" refType="ctrY" refFor="ch" refForName="ribbon"/>
      <dgm:constr type="ctrYOff" for="ch" forName="rightArrowText" refType="h" refFor="ch" refForName="ribbon" fact="0.08"/>
      <dgm:constr type="l" for="ch" forName="rightArrowText" refType="w" refFor="ch" refForName="ribbon" fact="0.5"/>
      <dgm:constr type="r" for="ch" forName="rightArrowText" refType="w" refFor="ch" refForName="ribbon" fact="0.89"/>
    </dgm:constrLst>
    <dgm:ruleLst/>
    <dgm:choose name="Name0">
      <dgm:if name="Name1" axis="ch" ptType="node" func="cnt" op="gte" val="1">
        <dgm:layoutNode name="ribbon" styleLbl="node1">
          <dgm:alg type="sp"/>
          <dgm:shape xmlns:r="http://schemas.openxmlformats.org/officeDocument/2006/relationships" type="leftRightRibbon" r:blip="">
            <dgm:adjLst/>
          </dgm:shape>
          <dgm:presOf/>
          <dgm:constrLst/>
          <dgm:ruleLst/>
        </dgm:layoutNode>
        <dgm:layoutNode name="leftArrowText" styleLbl="node1">
          <dgm:varLst>
            <dgm:chMax val="0"/>
            <dgm:bulletEnabled val="1"/>
          </dgm:varLst>
          <dgm:alg type="tx">
            <dgm:param type="txAnchorVertCh" val="mid"/>
          </dgm:alg>
          <dgm:shape xmlns:r="http://schemas.openxmlformats.org/officeDocument/2006/relationships" type="rect" r:blip="" hideGeom="1">
            <dgm:adjLst/>
          </dgm:shape>
          <dgm:choose name="Name2">
            <dgm:if name="Name3" func="var" arg="dir" op="equ" val="norm">
              <dgm:presOf axis="ch desOrSelf" ptType="node node" st="1 1" cnt="1 0"/>
            </dgm:if>
            <dgm:else name="Name4">
              <dgm:presOf axis="ch desOrSelf" ptType="node node" st="2 1" cnt="1 0"/>
            </dgm:else>
          </dgm:choose>
          <dgm:constrLst>
            <dgm:constr type="primFontSz" val="65"/>
            <dgm:constr type="tMarg" refType="primFontSz" fact="0.28"/>
            <dgm:constr type="lMarg"/>
            <dgm:constr type="bMarg" refType="primFontSz" fact="0.3"/>
            <dgm:constr type="rMarg"/>
          </dgm:constrLst>
          <dgm:ruleLst>
            <dgm:rule type="primFontSz" val="5" fact="NaN" max="NaN"/>
          </dgm:ruleLst>
        </dgm:layoutNode>
        <dgm:layoutNode name="rightArrowText" styleLbl="node1">
          <dgm:varLst>
            <dgm:chMax val="0"/>
            <dgm:bulletEnabled val="1"/>
          </dgm:varLst>
          <dgm:alg type="tx">
            <dgm:param type="txAnchorVertCh" val="mid"/>
          </dgm:alg>
          <dgm:shape xmlns:r="http://schemas.openxmlformats.org/officeDocument/2006/relationships" type="rect" r:blip="" hideGeom="1">
            <dgm:adjLst/>
          </dgm:shape>
          <dgm:choose name="Name5">
            <dgm:if name="Name6" func="var" arg="dir" op="equ" val="norm">
              <dgm:presOf axis="ch desOrSelf" ptType="node node" st="2 1" cnt="1 0"/>
            </dgm:if>
            <dgm:else name="Name7">
              <dgm:presOf axis="ch desOrSelf" ptType="node node" st="1 1" cnt="1 0"/>
            </dgm:else>
          </dgm:choose>
          <dgm:constrLst>
            <dgm:constr type="primFontSz" val="65"/>
            <dgm:constr type="tMarg" refType="primFontSz" fact="0.28"/>
            <dgm:constr type="lMarg"/>
            <dgm:constr type="bMarg" refType="primFontSz" fact="0.3"/>
            <dgm:constr type="rMarg"/>
          </dgm:constrLst>
          <dgm:ruleLst>
            <dgm:rule type="primFontSz" val="5" fact="NaN" max="NaN"/>
          </dgm:ruleLst>
        </dgm:layoutNode>
      </dgm:if>
      <dgm:else name="Name8"/>
    </dgm:choose>
  </dgm:layoutNode>
</dgm:layoutDef>
</file>

<file path=ppt/diagrams/layout4.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5.xml><?xml version="1.0" encoding="utf-8"?>
<dgm:layoutDef xmlns:dgm="http://schemas.openxmlformats.org/drawingml/2006/diagram" xmlns:a="http://schemas.openxmlformats.org/drawingml/2006/main" uniqueId="urn:microsoft.com/office/officeart/2008/layout/TitledPictureBlocks">
  <dgm:title val=""/>
  <dgm:desc val=""/>
  <dgm:catLst>
    <dgm:cat type="picture" pri="10000"/>
    <dgm:cat type="pictureconvert" pri="100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Lst>
      <dgm:cxnLst>
        <dgm:cxn modelId="60" srcId="0" destId="10" srcOrd="0" destOrd="0"/>
        <dgm:cxn modelId="12" srcId="10" destId="11" srcOrd="0" destOrd="0"/>
        <dgm:cxn modelId="70" srcId="0" destId="20" srcOrd="1" destOrd="0"/>
        <dgm:cxn modelId="22" srcId="20" destId="2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 modelId="40">
          <dgm:prSet phldr="1"/>
        </dgm:pt>
        <dgm:pt modelId="4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 modelId="90" srcId="0" destId="40" srcOrd="3" destOrd="0"/>
        <dgm:cxn modelId="42" srcId="40" destId="41" srcOrd="0" destOrd="0"/>
      </dgm:cxnLst>
      <dgm:bg/>
      <dgm:whole/>
    </dgm:dataModel>
  </dgm:clrData>
  <dgm:layoutNode name="rootNode">
    <dgm:varLst>
      <dgm:chMax/>
      <dgm:chPref/>
      <dgm:dir/>
      <dgm:animLvl val="lvl"/>
    </dgm:varLst>
    <dgm:choose name="Name0">
      <dgm:if name="Name1" func="var" arg="dir" op="equ" val="norm">
        <dgm:alg type="snake">
          <dgm:param type="off" val="ctr"/>
          <dgm:param type="grDir" val="tL"/>
        </dgm:alg>
      </dgm:if>
      <dgm:else name="Name2">
        <dgm:alg type="snake">
          <dgm:param type="off" val="ctr"/>
          <dgm:param type="grDir" val="tR"/>
        </dgm:alg>
      </dgm:else>
    </dgm:choose>
    <dgm:shape xmlns:r="http://schemas.openxmlformats.org/officeDocument/2006/relationships" r:blip="">
      <dgm:adjLst/>
    </dgm:shape>
    <dgm:constrLst>
      <dgm:constr type="primFontSz" for="des" forName="ParentText" op="equ"/>
      <dgm:constr type="primFontSz" for="des" forName="ChildText" op="equ"/>
      <dgm:constr type="w" for="ch" forName="composite" refType="w"/>
      <dgm:constr type="h" for="ch" forName="composite" refType="h"/>
      <dgm:constr type="sp" refType="w" refFor="ch" refForName="composite" op="equ" fact="0.1"/>
      <dgm:constr type="w" for="ch" forName="sibTrans" refType="w" refFor="ch" refForName="composite" op="equ" fact="0.1"/>
      <dgm:constr type="h" for="ch" forName="sibTrans" refType="w" refFor="ch" refForName="sibTrans" op="equ"/>
    </dgm:constrLst>
    <dgm:forEach name="nodesForEach" axis="ch" ptType="node">
      <dgm:layoutNode name="composite">
        <dgm:alg type="composite">
          <dgm:param type="ar" val="1.3787"/>
        </dgm:alg>
        <dgm:shape xmlns:r="http://schemas.openxmlformats.org/officeDocument/2006/relationships" r:blip="">
          <dgm:adjLst/>
        </dgm:shape>
        <dgm:choose name="Name3">
          <dgm:if name="Name4" func="var" arg="dir" op="equ" val="norm">
            <dgm:constrLst>
              <dgm:constr type="l" for="ch" forName="ParentText" refType="w" fact="0"/>
              <dgm:constr type="t" for="ch" forName="ParentText" refType="h" fact="0"/>
              <dgm:constr type="w" for="ch" forName="ParentText" refType="w" fact="0.7457"/>
              <dgm:constr type="h" for="ch" forName="ParentText" refType="h" fact="0.15"/>
              <dgm:constr type="l" for="ch" forName="Image" refType="w" fact="0"/>
              <dgm:constr type="t" for="ch" forName="Image" refType="h" fact="0.1661"/>
              <dgm:constr type="w" for="ch" forName="Image" refType="w" fact="0.7457"/>
              <dgm:constr type="h" for="ch" forName="Image" refType="h" fact="0.8711"/>
              <dgm:constr type="l" for="ch" forName="ChildText" refType="w" fact="0.6464"/>
              <dgm:constr type="t" for="ch" forName="ChildText" refType="h" fact="0.288"/>
              <dgm:constr type="w" for="ch" forName="ChildText" refType="w" fact="0.3536"/>
              <dgm:constr type="h" for="ch" forName="ChildText" refType="h" fact="0.5074"/>
            </dgm:constrLst>
          </dgm:if>
          <dgm:else name="Name5">
            <dgm:constrLst>
              <dgm:constr type="l" for="ch" forName="ParentText" refType="w" fact="0.26"/>
              <dgm:constr type="t" for="ch" forName="ParentText" refType="h" fact="0"/>
              <dgm:constr type="w" for="ch" forName="ParentText" refType="w" fact="0.7457"/>
              <dgm:constr type="h" for="ch" forName="ParentText" refType="h" fact="0.15"/>
              <dgm:constr type="l" for="ch" forName="Image" refType="w" fact="0.26"/>
              <dgm:constr type="t" for="ch" forName="Image" refType="h" fact="0.1661"/>
              <dgm:constr type="w" for="ch" forName="Image" refType="w" fact="0.7446"/>
              <dgm:constr type="h" for="ch" forName="Image" refType="h" fact="0.8711"/>
              <dgm:constr type="l" for="ch" forName="ChildText" refType="w" fact="0"/>
              <dgm:constr type="t" for="ch" forName="ChildText" refType="h" fact="0.288"/>
              <dgm:constr type="w" for="ch" forName="ChildText" refType="w" fact="0.3536"/>
              <dgm:constr type="h" for="ch" forName="ChildText" refType="h" fact="0.5074"/>
            </dgm:constrLst>
          </dgm:else>
        </dgm:choose>
        <dgm:layoutNode name="ParentText" styleLbl="node1">
          <dgm:varLst>
            <dgm:chMax val="1"/>
            <dgm:chPref val="1"/>
            <dgm:bulletEnabled val="1"/>
          </dgm:varLst>
          <dgm:alg type="tx"/>
          <dgm:shape xmlns:r="http://schemas.openxmlformats.org/officeDocument/2006/relationships" type="rect" r:blip="" zOrderOff="10">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Image" styleLbl="bgImgPlace1">
          <dgm:alg type="sp"/>
          <dgm:shape xmlns:r="http://schemas.openxmlformats.org/officeDocument/2006/relationships" type="rect" r:blip="" blipPhldr="1">
            <dgm:adjLst/>
          </dgm:shape>
          <dgm:presOf/>
        </dgm:layoutNode>
        <dgm:layoutNode name="ChildText" styleLbl="fgAcc1">
          <dgm:varLst>
            <dgm:chMax val="0"/>
            <dgm:chPref val="0"/>
            <dgm:bulletEnabled val="1"/>
          </dgm:varLst>
          <dgm:choose name="Name6">
            <dgm:if name="Name7" axis="des" ptType="node" func="cnt" op="equ" val="1">
              <dgm:alg type="tx">
                <dgm:param type="stBulletLvl" val="2"/>
                <dgm:param type="txAnchorVertCh" val="mid"/>
                <dgm:param type="parTxLTRAlign" val="l"/>
              </dgm:alg>
            </dgm:if>
            <dgm:else name="Name8">
              <dgm:alg type="tx">
                <dgm:param type="stBulletLvl" val="1"/>
                <dgm:param type="txAnchorVertCh" val="mid"/>
              </dgm:alg>
            </dgm:else>
          </dgm:choose>
          <dgm:choose name="Name9">
            <dgm:if name="Name10" axis="ch" ptType="node" func="cnt" op="gte" val="1">
              <dgm:shape xmlns:r="http://schemas.openxmlformats.org/officeDocument/2006/relationships" type="roundRect" r:blip="">
                <dgm:adjLst>
                  <dgm:adj idx="1" val="0.1"/>
                </dgm:adjLst>
              </dgm:shape>
              <dgm:presOf axis="des" ptType="node"/>
            </dgm:if>
            <dgm:else name="Name11">
              <dgm:shape xmlns:r="http://schemas.openxmlformats.org/officeDocument/2006/relationships" type="roundRect" r:blip="" hideGeom="1">
                <dgm:adjLst>
                  <dgm:adj idx="1" val="0.1"/>
                </dgm:adjLst>
              </dgm:shape>
              <dgm:presOf/>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venn3">
  <dgm:title val=""/>
  <dgm:desc val=""/>
  <dgm:catLst>
    <dgm:cat type="relationship" pri="2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fallback" val="2D"/>
        </dgm:alg>
      </dgm:if>
      <dgm:else name="Name3">
        <dgm:alg type="lin">
          <dgm:param type="fallback" val="2D"/>
          <dgm:param type="linDir" val="fromR"/>
        </dgm:alg>
      </dgm:else>
    </dgm:choose>
    <dgm:shape xmlns:r="http://schemas.openxmlformats.org/officeDocument/2006/relationships" r:blip="">
      <dgm:adjLst/>
    </dgm:shape>
    <dgm:presOf/>
    <dgm:constrLst>
      <dgm:constr type="w" for="ch" ptType="node" refType="w"/>
      <dgm:constr type="h" for="ch" ptType="node" refType="w" refFor="ch" refPtType="node"/>
      <dgm:constr type="w" for="ch" forName="space" refType="w" refFor="ch" refPtType="node" fact="-0.2"/>
      <dgm:constr type="primFontSz" for="ch" ptType="node" op="equ" val="65"/>
    </dgm:constrLst>
    <dgm:ruleLst/>
    <dgm:forEach name="Name4" axis="ch" ptType="node">
      <dgm:layoutNode name="Name5" styleLbl="vennNode1">
        <dgm:varLst>
          <dgm:bulletEnabled val="1"/>
        </dgm:varLst>
        <dgm:alg type="tx">
          <dgm:param type="txAnchorVertCh" val="mid"/>
          <dgm:param type="txAnchorHorzCh" val="ctr"/>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w" fact="0.156"/>
          <dgm:constr type="rMarg" refType="w" fact="0.156"/>
        </dgm:constrLst>
        <dgm:ruleLst>
          <dgm:rule type="primFontSz" val="5" fact="NaN" max="NaN"/>
        </dgm:ruleLst>
      </dgm:layoutNode>
      <dgm:forEach name="Name6"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9.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10.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matrix1">
  <dgm:title val=""/>
  <dgm:desc val=""/>
  <dgm:catLst>
    <dgm:cat type="matrix" pri="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styleData>
  <dgm:clr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clrData>
  <dgm:layoutNode name="diagram">
    <dgm:varLst>
      <dgm:chMax val="1"/>
      <dgm:dir/>
      <dgm:animLvl val="ctr"/>
      <dgm:resizeHandles val="exact"/>
    </dgm:varLst>
    <dgm:alg type="composite"/>
    <dgm:shape xmlns:r="http://schemas.openxmlformats.org/officeDocument/2006/relationships" r:blip="">
      <dgm:adjLst/>
    </dgm:shape>
    <dgm:presOf/>
    <dgm:constrLst>
      <dgm:constr type="ctrX" for="ch" forName="matrix" refType="w" fact="0.5"/>
      <dgm:constr type="ctrY" for="ch" forName="matrix" refType="h" fact="0.5"/>
      <dgm:constr type="w" for="ch" forName="matrix" refType="w"/>
      <dgm:constr type="h" for="ch" forName="matrix" refType="h"/>
      <dgm:constr type="ctrX" for="ch" forName="centerTile" refType="w" fact="0.5"/>
      <dgm:constr type="ctrY" for="ch" forName="centerTile" refType="h" fact="0.5"/>
      <dgm:constr type="w" for="ch" forName="centerTile" refType="w" fact="0.3"/>
      <dgm:constr type="h" for="ch" forName="centerTile" refType="h" fact="0.25"/>
      <dgm:constr type="primFontSz" for="des" ptType="node" op="equ" val="65"/>
    </dgm:constrLst>
    <dgm:ruleLst/>
    <dgm:choose name="Name0">
      <dgm:if name="Name1" axis="ch" ptType="node" func="cnt" op="gte" val="1">
        <dgm:layoutNode name="matrix">
          <dgm:alg type="composite"/>
          <dgm:shape xmlns:r="http://schemas.openxmlformats.org/officeDocument/2006/relationships" r:blip="">
            <dgm:adjLst/>
          </dgm:shape>
          <dgm:presOf/>
          <dgm:constrLst>
            <dgm:constr type="l" for="ch" forName="tile1"/>
            <dgm:constr type="t" for="ch" forName="tile1"/>
            <dgm:constr type="r" for="ch" forName="tile1" refType="w" fact="0.5"/>
            <dgm:constr type="b" for="ch" forName="tile1" refType="h" fact="0.5"/>
            <dgm:constr type="l" for="ch" forName="tile1text" refType="l" refFor="ch" refForName="tile1"/>
            <dgm:constr type="t" for="ch" forName="tile1text" refType="t" refFor="ch" refForName="tile1"/>
            <dgm:constr type="w" for="ch" forName="tile1text" refType="w" refFor="ch" refForName="tile1"/>
            <dgm:constr type="h" for="ch" forName="tile1text" refType="h" refFor="ch" refForName="tile1" fact="0.75"/>
            <dgm:constr type="r" for="ch" forName="tile2" refType="w"/>
            <dgm:constr type="t" for="ch" forName="tile2"/>
            <dgm:constr type="l" for="ch" forName="tile2" refType="w" fact="0.5"/>
            <dgm:constr type="b" for="ch" forName="tile2" refType="h" fact="0.5"/>
            <dgm:constr type="r" for="ch" forName="tile2text" refType="r" refFor="ch" refForName="tile2"/>
            <dgm:constr type="t" for="ch" forName="tile2text" refType="t" refFor="ch" refForName="tile2"/>
            <dgm:constr type="w" for="ch" forName="tile2text" refType="w" refFor="ch" refForName="tile2"/>
            <dgm:constr type="h" for="ch" forName="tile2text" refType="h" refFor="ch" refForName="tile2" fact="0.75"/>
            <dgm:constr type="l" for="ch" forName="tile3"/>
            <dgm:constr type="b" for="ch" forName="tile3" refType="h"/>
            <dgm:constr type="r" for="ch" forName="tile3" refType="w" fact="0.5"/>
            <dgm:constr type="t" for="ch" forName="tile3" refType="h" fact="0.5"/>
            <dgm:constr type="l" for="ch" forName="tile3text" refType="l" refFor="ch" refForName="tile3"/>
            <dgm:constr type="b" for="ch" forName="tile3text" refType="b" refFor="ch" refForName="tile3"/>
            <dgm:constr type="w" for="ch" forName="tile3text" refType="w" refFor="ch" refForName="tile3"/>
            <dgm:constr type="h" for="ch" forName="tile3text" refType="h" refFor="ch" refForName="tile3" fact="0.75"/>
            <dgm:constr type="r" for="ch" forName="tile4" refType="w"/>
            <dgm:constr type="b" for="ch" forName="tile4" refType="h"/>
            <dgm:constr type="l" for="ch" forName="tile4" refType="w" fact="0.5"/>
            <dgm:constr type="t" for="ch" forName="tile4" refType="h" fact="0.5"/>
            <dgm:constr type="r" for="ch" forName="tile4text" refType="r" refFor="ch" refForName="tile4"/>
            <dgm:constr type="b" for="ch" forName="tile4text" refType="b" refFor="ch" refForName="tile4"/>
            <dgm:constr type="w" for="ch" forName="tile4text" refType="w" refFor="ch" refForName="tile4"/>
            <dgm:constr type="h" for="ch" forName="tile4text" refType="h" refFor="ch" refForName="tile4" fact="0.75"/>
          </dgm:constrLst>
          <dgm:ruleLst/>
          <dgm:layoutNode name="tile1" styleLbl="node1">
            <dgm:alg type="sp"/>
            <dgm:shape xmlns:r="http://schemas.openxmlformats.org/officeDocument/2006/relationships" rot="270" type="round1Rect" r:blip="">
              <dgm:adjLst/>
            </dgm:shape>
            <dgm:choose name="Name2">
              <dgm:if name="Name3" func="var" arg="dir" op="equ" val="norm">
                <dgm:presOf axis="ch ch desOrSelf" ptType="node node node" st="1 1 1" cnt="1 1 0"/>
              </dgm:if>
              <dgm:else name="Name4">
                <dgm:presOf axis="ch ch desOrSelf" ptType="node node node" st="1 2 1" cnt="1 1 0"/>
              </dgm:else>
            </dgm:choose>
            <dgm:constrLst/>
            <dgm:ruleLst/>
          </dgm:layoutNode>
          <dgm:layoutNode name="tile1text" styleLbl="node1">
            <dgm:varLst>
              <dgm:chMax val="0"/>
              <dgm:chPref val="0"/>
              <dgm:bulletEnabled val="1"/>
            </dgm:varLst>
            <dgm:choose name="Name5">
              <dgm:if name="Name6" axis="root des" func="maxDepth" op="gte" val="3">
                <dgm:alg type="tx">
                  <dgm:param type="txAnchorVert" val="t"/>
                  <dgm:param type="parTxLTRAlign" val="l"/>
                  <dgm:param type="parTxRTLAlign" val="r"/>
                </dgm:alg>
              </dgm:if>
              <dgm:else name="Name7">
                <dgm:alg type="tx"/>
              </dgm:else>
            </dgm:choose>
            <dgm:shape xmlns:r="http://schemas.openxmlformats.org/officeDocument/2006/relationships" rot="270" type="rect" r:blip="" hideGeom="1">
              <dgm:adjLst>
                <dgm:adj idx="1" val="0.2"/>
              </dgm:adjLst>
            </dgm:shape>
            <dgm:choose name="Name8">
              <dgm:if name="Name9" func="var" arg="dir" op="equ" val="norm">
                <dgm:presOf axis="ch ch desOrSelf" ptType="node node node" st="1 1 1" cnt="1 1 0"/>
              </dgm:if>
              <dgm:else name="Name10">
                <dgm:presOf axis="ch ch desOrSelf" ptType="node node node" st="1 2 1" cnt="1 1 0"/>
              </dgm:else>
            </dgm:choose>
            <dgm:constrLst/>
            <dgm:ruleLst>
              <dgm:rule type="primFontSz" val="5" fact="NaN" max="NaN"/>
            </dgm:ruleLst>
          </dgm:layoutNode>
          <dgm:layoutNode name="tile2" styleLbl="node1">
            <dgm:alg type="sp"/>
            <dgm:shape xmlns:r="http://schemas.openxmlformats.org/officeDocument/2006/relationships" type="round1Rect" r:blip="">
              <dgm:adjLst/>
            </dgm:shape>
            <dgm:choose name="Name11">
              <dgm:if name="Name12" func="var" arg="dir" op="equ" val="norm">
                <dgm:presOf axis="ch ch desOrSelf" ptType="node node node" st="1 2 1" cnt="1 1 0"/>
              </dgm:if>
              <dgm:else name="Name13">
                <dgm:presOf axis="ch ch desOrSelf" ptType="node node node" st="1 1 1" cnt="1 1 0"/>
              </dgm:else>
            </dgm:choose>
            <dgm:constrLst/>
            <dgm:ruleLst/>
          </dgm:layoutNode>
          <dgm:layoutNode name="tile2text" styleLbl="node1">
            <dgm:varLst>
              <dgm:chMax val="0"/>
              <dgm:chPref val="0"/>
              <dgm:bulletEnabled val="1"/>
            </dgm:varLst>
            <dgm:choose name="Name14">
              <dgm:if name="Name15" axis="root des" func="maxDepth" op="gte" val="3">
                <dgm:alg type="tx">
                  <dgm:param type="txAnchorVert" val="t"/>
                  <dgm:param type="parTxLTRAlign" val="l"/>
                  <dgm:param type="parTxRTLAlign" val="r"/>
                </dgm:alg>
              </dgm:if>
              <dgm:else name="Name16">
                <dgm:alg type="tx"/>
              </dgm:else>
            </dgm:choose>
            <dgm:shape xmlns:r="http://schemas.openxmlformats.org/officeDocument/2006/relationships" type="rect" r:blip="" hideGeom="1">
              <dgm:adjLst/>
            </dgm:shape>
            <dgm:choose name="Name17">
              <dgm:if name="Name18" func="var" arg="dir" op="equ" val="norm">
                <dgm:presOf axis="ch ch desOrSelf" ptType="node node node" st="1 2 1" cnt="1 1 0"/>
              </dgm:if>
              <dgm:else name="Name19">
                <dgm:presOf axis="ch ch desOrSelf" ptType="node node node" st="1 1 1" cnt="1 1 0"/>
              </dgm:else>
            </dgm:choose>
            <dgm:constrLst/>
            <dgm:ruleLst>
              <dgm:rule type="primFontSz" val="5" fact="NaN" max="NaN"/>
            </dgm:ruleLst>
          </dgm:layoutNode>
          <dgm:layoutNode name="tile3" styleLbl="node1">
            <dgm:alg type="sp"/>
            <dgm:shape xmlns:r="http://schemas.openxmlformats.org/officeDocument/2006/relationships" rot="180" type="round1Rect" r:blip="">
              <dgm:adjLst/>
            </dgm:shape>
            <dgm:choose name="Name20">
              <dgm:if name="Name21" func="var" arg="dir" op="equ" val="norm">
                <dgm:presOf axis="ch ch desOrSelf" ptType="node node node" st="1 3 1" cnt="1 1 0"/>
              </dgm:if>
              <dgm:else name="Name22">
                <dgm:presOf axis="ch ch desOrSelf" ptType="node node node" st="1 4 1" cnt="1 1 0"/>
              </dgm:else>
            </dgm:choose>
            <dgm:constrLst/>
            <dgm:ruleLst/>
          </dgm:layoutNode>
          <dgm:layoutNode name="tile3text" styleLbl="node1">
            <dgm:varLst>
              <dgm:chMax val="0"/>
              <dgm:chPref val="0"/>
              <dgm:bulletEnabled val="1"/>
            </dgm:varLst>
            <dgm:choose name="Name23">
              <dgm:if name="Name24" axis="root des" func="maxDepth" op="gte" val="3">
                <dgm:alg type="tx">
                  <dgm:param type="txAnchorVert" val="t"/>
                  <dgm:param type="parTxLTRAlign" val="l"/>
                  <dgm:param type="parTxRTLAlign" val="r"/>
                </dgm:alg>
              </dgm:if>
              <dgm:else name="Name25">
                <dgm:alg type="tx"/>
              </dgm:else>
            </dgm:choose>
            <dgm:shape xmlns:r="http://schemas.openxmlformats.org/officeDocument/2006/relationships" rot="180" type="rect" r:blip="" hideGeom="1">
              <dgm:adjLst/>
            </dgm:shape>
            <dgm:choose name="Name26">
              <dgm:if name="Name27" func="var" arg="dir" op="equ" val="norm">
                <dgm:presOf axis="ch ch desOrSelf" ptType="node node node" st="1 3 1" cnt="1 1 0"/>
              </dgm:if>
              <dgm:else name="Name28">
                <dgm:presOf axis="ch ch desOrSelf" ptType="node node node" st="1 4 1" cnt="1 1 0"/>
              </dgm:else>
            </dgm:choose>
            <dgm:constrLst/>
            <dgm:ruleLst>
              <dgm:rule type="primFontSz" val="5" fact="NaN" max="NaN"/>
            </dgm:ruleLst>
          </dgm:layoutNode>
          <dgm:layoutNode name="tile4" styleLbl="node1">
            <dgm:alg type="sp"/>
            <dgm:shape xmlns:r="http://schemas.openxmlformats.org/officeDocument/2006/relationships" rot="90" type="round1Rect" r:blip="">
              <dgm:adjLst/>
            </dgm:shape>
            <dgm:choose name="Name29">
              <dgm:if name="Name30" func="var" arg="dir" op="equ" val="norm">
                <dgm:presOf axis="ch ch desOrSelf" ptType="node node node" st="1 4 1" cnt="1 1 0"/>
              </dgm:if>
              <dgm:else name="Name31">
                <dgm:presOf axis="ch ch desOrSelf" ptType="node node node" st="1 3 1" cnt="1 1 0"/>
              </dgm:else>
            </dgm:choose>
            <dgm:constrLst/>
            <dgm:ruleLst/>
          </dgm:layoutNode>
          <dgm:layoutNode name="tile4text" styleLbl="node1">
            <dgm:varLst>
              <dgm:chMax val="0"/>
              <dgm:chPref val="0"/>
              <dgm:bulletEnabled val="1"/>
            </dgm:varLst>
            <dgm:choose name="Name32">
              <dgm:if name="Name33" axis="root des" func="maxDepth" op="gte" val="3">
                <dgm:alg type="tx">
                  <dgm:param type="txAnchorVert" val="t"/>
                  <dgm:param type="parTxLTRAlign" val="l"/>
                  <dgm:param type="parTxRTLAlign" val="r"/>
                </dgm:alg>
              </dgm:if>
              <dgm:else name="Name34">
                <dgm:alg type="tx"/>
              </dgm:else>
            </dgm:choose>
            <dgm:shape xmlns:r="http://schemas.openxmlformats.org/officeDocument/2006/relationships" rot="90" type="rect" r:blip="" hideGeom="1">
              <dgm:adjLst/>
            </dgm:shape>
            <dgm:choose name="Name35">
              <dgm:if name="Name36" func="var" arg="dir" op="equ" val="norm">
                <dgm:presOf axis="ch ch desOrSelf" ptType="node node node" st="1 4 1" cnt="1 1 0"/>
              </dgm:if>
              <dgm:else name="Name37">
                <dgm:presOf axis="ch ch desOrSelf" ptType="node node node" st="1 3 1" cnt="1 1 0"/>
              </dgm:else>
            </dgm:choose>
            <dgm:constrLst/>
            <dgm:ruleLst>
              <dgm:rule type="primFontSz" val="5" fact="NaN" max="NaN"/>
            </dgm:ruleLst>
          </dgm:layoutNode>
        </dgm:layoutNode>
        <dgm:layoutNode name="centerTile" styleLbl="fgShp">
          <dgm:varLst>
            <dgm:chMax val="0"/>
            <dgm:chPref val="0"/>
          </dgm:varLst>
          <dgm:alg type="tx"/>
          <dgm:shape xmlns:r="http://schemas.openxmlformats.org/officeDocument/2006/relationships" type="roundRect" r:blip="">
            <dgm:adjLst/>
          </dgm:shape>
          <dgm:presOf axis="ch" ptType="node" cnt="1"/>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8"/>
    </dgm:choose>
  </dgm:layoutNode>
</dgm:layoutDef>
</file>

<file path=ppt/diagrams/layout12.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13.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2E85D97-B368-49C2-A05F-42751AA41F17}" type="datetimeFigureOut">
              <a:rPr lang="en-CA" smtClean="0"/>
              <a:t>2024-10-28</a:t>
            </a:fld>
            <a:endParaRPr lang="en-CA"/>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4C1503B-D9E5-413C-8A8C-DF80CBA2A764}" type="slidenum">
              <a:rPr lang="en-CA" smtClean="0"/>
              <a:t>‹#›</a:t>
            </a:fld>
            <a:endParaRPr lang="en-CA"/>
          </a:p>
        </p:txBody>
      </p:sp>
    </p:spTree>
    <p:extLst>
      <p:ext uri="{BB962C8B-B14F-4D97-AF65-F5344CB8AC3E}">
        <p14:creationId xmlns:p14="http://schemas.microsoft.com/office/powerpoint/2010/main" val="33147929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622CA38-CC02-4FC8-82C1-01A546D5D593}"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987403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nSpc>
                <a:spcPct val="90000"/>
              </a:lnSpc>
              <a:spcBef>
                <a:spcPts val="1000"/>
              </a:spcBef>
              <a:buFont typeface="Arial"/>
              <a:buNone/>
            </a:pPr>
            <a:endParaRPr lang="en-CA" dirty="0">
              <a:cs typeface="Calibri"/>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622CA38-CC02-4FC8-82C1-01A546D5D593}"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3879914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622CA38-CC02-4FC8-82C1-01A546D5D593}"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560310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p:spPr>
        <p:txBody>
          <a:bodyPr/>
          <a:lstStyle>
            <a:lvl1pPr defTabSz="923925" eaLnBrk="0" hangingPunct="0">
              <a:defRPr>
                <a:solidFill>
                  <a:schemeClr val="tx1"/>
                </a:solidFill>
                <a:latin typeface="Arial" charset="0"/>
              </a:defRPr>
            </a:lvl1pPr>
            <a:lvl2pPr marL="742950" indent="-285750" defTabSz="923925" eaLnBrk="0" hangingPunct="0">
              <a:defRPr>
                <a:solidFill>
                  <a:schemeClr val="tx1"/>
                </a:solidFill>
                <a:latin typeface="Arial" charset="0"/>
              </a:defRPr>
            </a:lvl2pPr>
            <a:lvl3pPr marL="1143000" indent="-228600" defTabSz="923925" eaLnBrk="0" hangingPunct="0">
              <a:defRPr>
                <a:solidFill>
                  <a:schemeClr val="tx1"/>
                </a:solidFill>
                <a:latin typeface="Arial" charset="0"/>
              </a:defRPr>
            </a:lvl3pPr>
            <a:lvl4pPr marL="1600200" indent="-228600" defTabSz="923925" eaLnBrk="0" hangingPunct="0">
              <a:defRPr>
                <a:solidFill>
                  <a:schemeClr val="tx1"/>
                </a:solidFill>
                <a:latin typeface="Arial" charset="0"/>
              </a:defRPr>
            </a:lvl4pPr>
            <a:lvl5pPr marL="2057400" indent="-228600" defTabSz="923925" eaLnBrk="0" hangingPunct="0">
              <a:defRPr>
                <a:solidFill>
                  <a:schemeClr val="tx1"/>
                </a:solidFill>
                <a:latin typeface="Arial" charset="0"/>
              </a:defRPr>
            </a:lvl5pPr>
            <a:lvl6pPr marL="2514600" indent="-228600" defTabSz="923925" eaLnBrk="0" fontAlgn="base" hangingPunct="0">
              <a:spcBef>
                <a:spcPct val="0"/>
              </a:spcBef>
              <a:spcAft>
                <a:spcPct val="0"/>
              </a:spcAft>
              <a:defRPr>
                <a:solidFill>
                  <a:schemeClr val="tx1"/>
                </a:solidFill>
                <a:latin typeface="Arial" charset="0"/>
              </a:defRPr>
            </a:lvl6pPr>
            <a:lvl7pPr marL="2971800" indent="-228600" defTabSz="923925" eaLnBrk="0" fontAlgn="base" hangingPunct="0">
              <a:spcBef>
                <a:spcPct val="0"/>
              </a:spcBef>
              <a:spcAft>
                <a:spcPct val="0"/>
              </a:spcAft>
              <a:defRPr>
                <a:solidFill>
                  <a:schemeClr val="tx1"/>
                </a:solidFill>
                <a:latin typeface="Arial" charset="0"/>
              </a:defRPr>
            </a:lvl7pPr>
            <a:lvl8pPr marL="3429000" indent="-228600" defTabSz="923925" eaLnBrk="0" fontAlgn="base" hangingPunct="0">
              <a:spcBef>
                <a:spcPct val="0"/>
              </a:spcBef>
              <a:spcAft>
                <a:spcPct val="0"/>
              </a:spcAft>
              <a:defRPr>
                <a:solidFill>
                  <a:schemeClr val="tx1"/>
                </a:solidFill>
                <a:latin typeface="Arial" charset="0"/>
              </a:defRPr>
            </a:lvl8pPr>
            <a:lvl9pPr marL="3886200" indent="-228600" defTabSz="923925" eaLnBrk="0" fontAlgn="base" hangingPunct="0">
              <a:spcBef>
                <a:spcPct val="0"/>
              </a:spcBef>
              <a:spcAft>
                <a:spcPct val="0"/>
              </a:spcAft>
              <a:defRPr>
                <a:solidFill>
                  <a:schemeClr val="tx1"/>
                </a:solidFill>
                <a:latin typeface="Arial" charset="0"/>
              </a:defRPr>
            </a:lvl9pPr>
          </a:lstStyle>
          <a:p>
            <a:pPr eaLnBrk="1" hangingPunct="1"/>
            <a:fld id="{065E59D4-160F-48F6-AD0B-BD11980A85A1}" type="slidenum">
              <a:rPr lang="en-US" smtClean="0"/>
              <a:pPr eaLnBrk="1" hangingPunct="1"/>
              <a:t>4</a:t>
            </a:fld>
            <a:endParaRPr lang="en-US"/>
          </a:p>
        </p:txBody>
      </p:sp>
      <p:sp>
        <p:nvSpPr>
          <p:cNvPr id="22531" name="Rectangle 2"/>
          <p:cNvSpPr>
            <a:spLocks noGrp="1" noRot="1" noChangeAspect="1" noChangeArrowheads="1" noTextEdit="1"/>
          </p:cNvSpPr>
          <p:nvPr>
            <p:ph type="sldImg"/>
          </p:nvPr>
        </p:nvSpPr>
        <p:spPr>
          <a:ln/>
        </p:spPr>
      </p:sp>
      <p:sp>
        <p:nvSpPr>
          <p:cNvPr id="22532" name="Rectangle 3"/>
          <p:cNvSpPr>
            <a:spLocks noGrp="1" noChangeArrowheads="1"/>
          </p:cNvSpPr>
          <p:nvPr>
            <p:ph type="body" idx="1"/>
          </p:nvPr>
        </p:nvSpPr>
        <p:spPr>
          <a:noFill/>
        </p:spPr>
        <p:txBody>
          <a:bodyPr>
            <a:noAutofit/>
          </a:bodyPr>
          <a:lstStyle/>
          <a:p>
            <a:endParaRPr lang="en-CA" sz="1600"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622CA38-CC02-4FC8-82C1-01A546D5D593}"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6772890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A4C1503B-D9E5-413C-8A8C-DF80CBA2A764}" type="slidenum">
              <a:rPr lang="en-CA" smtClean="0"/>
              <a:t>6</a:t>
            </a:fld>
            <a:endParaRPr lang="en-CA"/>
          </a:p>
        </p:txBody>
      </p:sp>
    </p:spTree>
    <p:extLst>
      <p:ext uri="{BB962C8B-B14F-4D97-AF65-F5344CB8AC3E}">
        <p14:creationId xmlns:p14="http://schemas.microsoft.com/office/powerpoint/2010/main" val="136522700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622CA38-CC02-4FC8-82C1-01A546D5D593}"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5982143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p:spPr>
        <p:txBody>
          <a:bodyPr/>
          <a:lstStyle>
            <a:lvl1pPr defTabSz="923925" eaLnBrk="0" hangingPunct="0">
              <a:defRPr>
                <a:solidFill>
                  <a:schemeClr val="tx1"/>
                </a:solidFill>
                <a:latin typeface="Arial" charset="0"/>
              </a:defRPr>
            </a:lvl1pPr>
            <a:lvl2pPr marL="742950" indent="-285750" defTabSz="923925" eaLnBrk="0" hangingPunct="0">
              <a:defRPr>
                <a:solidFill>
                  <a:schemeClr val="tx1"/>
                </a:solidFill>
                <a:latin typeface="Arial" charset="0"/>
              </a:defRPr>
            </a:lvl2pPr>
            <a:lvl3pPr marL="1143000" indent="-228600" defTabSz="923925" eaLnBrk="0" hangingPunct="0">
              <a:defRPr>
                <a:solidFill>
                  <a:schemeClr val="tx1"/>
                </a:solidFill>
                <a:latin typeface="Arial" charset="0"/>
              </a:defRPr>
            </a:lvl3pPr>
            <a:lvl4pPr marL="1600200" indent="-228600" defTabSz="923925" eaLnBrk="0" hangingPunct="0">
              <a:defRPr>
                <a:solidFill>
                  <a:schemeClr val="tx1"/>
                </a:solidFill>
                <a:latin typeface="Arial" charset="0"/>
              </a:defRPr>
            </a:lvl4pPr>
            <a:lvl5pPr marL="2057400" indent="-228600" defTabSz="923925" eaLnBrk="0" hangingPunct="0">
              <a:defRPr>
                <a:solidFill>
                  <a:schemeClr val="tx1"/>
                </a:solidFill>
                <a:latin typeface="Arial" charset="0"/>
              </a:defRPr>
            </a:lvl5pPr>
            <a:lvl6pPr marL="2514600" indent="-228600" defTabSz="923925" eaLnBrk="0" fontAlgn="base" hangingPunct="0">
              <a:spcBef>
                <a:spcPct val="0"/>
              </a:spcBef>
              <a:spcAft>
                <a:spcPct val="0"/>
              </a:spcAft>
              <a:defRPr>
                <a:solidFill>
                  <a:schemeClr val="tx1"/>
                </a:solidFill>
                <a:latin typeface="Arial" charset="0"/>
              </a:defRPr>
            </a:lvl6pPr>
            <a:lvl7pPr marL="2971800" indent="-228600" defTabSz="923925" eaLnBrk="0" fontAlgn="base" hangingPunct="0">
              <a:spcBef>
                <a:spcPct val="0"/>
              </a:spcBef>
              <a:spcAft>
                <a:spcPct val="0"/>
              </a:spcAft>
              <a:defRPr>
                <a:solidFill>
                  <a:schemeClr val="tx1"/>
                </a:solidFill>
                <a:latin typeface="Arial" charset="0"/>
              </a:defRPr>
            </a:lvl7pPr>
            <a:lvl8pPr marL="3429000" indent="-228600" defTabSz="923925" eaLnBrk="0" fontAlgn="base" hangingPunct="0">
              <a:spcBef>
                <a:spcPct val="0"/>
              </a:spcBef>
              <a:spcAft>
                <a:spcPct val="0"/>
              </a:spcAft>
              <a:defRPr>
                <a:solidFill>
                  <a:schemeClr val="tx1"/>
                </a:solidFill>
                <a:latin typeface="Arial" charset="0"/>
              </a:defRPr>
            </a:lvl8pPr>
            <a:lvl9pPr marL="3886200" indent="-228600" defTabSz="923925" eaLnBrk="0" fontAlgn="base" hangingPunct="0">
              <a:spcBef>
                <a:spcPct val="0"/>
              </a:spcBef>
              <a:spcAft>
                <a:spcPct val="0"/>
              </a:spcAft>
              <a:defRPr>
                <a:solidFill>
                  <a:schemeClr val="tx1"/>
                </a:solidFill>
                <a:latin typeface="Arial" charset="0"/>
              </a:defRPr>
            </a:lvl9pPr>
          </a:lstStyle>
          <a:p>
            <a:pPr eaLnBrk="1" hangingPunct="1"/>
            <a:fld id="{A2B3023C-03F9-47F7-A9F4-CF7138606E9D}" type="slidenum">
              <a:rPr lang="en-US" smtClean="0"/>
              <a:pPr eaLnBrk="1" hangingPunct="1"/>
              <a:t>8</a:t>
            </a:fld>
            <a:endParaRPr lang="en-US"/>
          </a:p>
        </p:txBody>
      </p:sp>
      <p:sp>
        <p:nvSpPr>
          <p:cNvPr id="24579" name="Rectangle 2"/>
          <p:cNvSpPr>
            <a:spLocks noGrp="1" noRot="1" noChangeAspect="1" noChangeArrowheads="1" noTextEdit="1"/>
          </p:cNvSpPr>
          <p:nvPr>
            <p:ph type="sldImg"/>
          </p:nvPr>
        </p:nvSpPr>
        <p:spPr>
          <a:ln/>
        </p:spPr>
      </p:sp>
      <p:sp>
        <p:nvSpPr>
          <p:cNvPr id="24580" name="Rectangle 3"/>
          <p:cNvSpPr>
            <a:spLocks noGrp="1" noChangeArrowheads="1"/>
          </p:cNvSpPr>
          <p:nvPr>
            <p:ph type="body" idx="1"/>
          </p:nvPr>
        </p:nvSpPr>
        <p:spPr>
          <a:noFill/>
        </p:spPr>
        <p:txBody>
          <a:bodyPr/>
          <a:lstStyle/>
          <a:p>
            <a:endParaRPr lang="en-CA" dirty="0">
              <a:cs typeface="Calibri" panose="020F0502020204030204"/>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622CA38-CC02-4FC8-82C1-01A546D5D593}"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5845815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sz="1800" dirty="0"/>
          </a:p>
        </p:txBody>
      </p:sp>
      <p:sp>
        <p:nvSpPr>
          <p:cNvPr id="4" name="Slide Number Placeholder 3"/>
          <p:cNvSpPr>
            <a:spLocks noGrp="1"/>
          </p:cNvSpPr>
          <p:nvPr>
            <p:ph type="sldNum" sz="quarter" idx="10"/>
          </p:nvPr>
        </p:nvSpPr>
        <p:spPr/>
        <p:txBody>
          <a:bodyPr/>
          <a:lstStyle/>
          <a:p>
            <a:fld id="{B8AFB115-141A-40D7-A75A-D7B66968AE2D}" type="slidenum">
              <a:rPr lang="en-CA" smtClean="0"/>
              <a:t>10</a:t>
            </a:fld>
            <a:endParaRPr lang="en-CA"/>
          </a:p>
        </p:txBody>
      </p:sp>
    </p:spTree>
    <p:extLst>
      <p:ext uri="{BB962C8B-B14F-4D97-AF65-F5344CB8AC3E}">
        <p14:creationId xmlns:p14="http://schemas.microsoft.com/office/powerpoint/2010/main" val="63629852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622CA38-CC02-4FC8-82C1-01A546D5D593}"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9874030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b="1"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622CA38-CC02-4FC8-82C1-01A546D5D593}"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6060425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b="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622CA38-CC02-4FC8-82C1-01A546D5D593}"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8558904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b="1"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622CA38-CC02-4FC8-82C1-01A546D5D593}"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7788582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b="1"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622CA38-CC02-4FC8-82C1-01A546D5D593}"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318473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b="1"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622CA38-CC02-4FC8-82C1-01A546D5D593}"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7208766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endParaRPr lang="en-CA"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622CA38-CC02-4FC8-82C1-01A546D5D593}"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2957831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CA" dirty="0"/>
          </a:p>
          <a:p>
            <a:endParaRPr lang="en-CA" dirty="0"/>
          </a:p>
        </p:txBody>
      </p:sp>
      <p:sp>
        <p:nvSpPr>
          <p:cNvPr id="4" name="Slide Number Placeholder 3"/>
          <p:cNvSpPr>
            <a:spLocks noGrp="1"/>
          </p:cNvSpPr>
          <p:nvPr>
            <p:ph type="sldNum" sz="quarter" idx="10"/>
          </p:nvPr>
        </p:nvSpPr>
        <p:spPr/>
        <p:txBody>
          <a:bodyPr/>
          <a:lstStyle/>
          <a:p>
            <a:fld id="{9C0727CA-0296-44E7-BBAF-222C3D5D5DF6}" type="slidenum">
              <a:rPr lang="en-CA" smtClean="0"/>
              <a:t>27</a:t>
            </a:fld>
            <a:endParaRPr lang="en-CA"/>
          </a:p>
        </p:txBody>
      </p:sp>
    </p:spTree>
    <p:extLst>
      <p:ext uri="{BB962C8B-B14F-4D97-AF65-F5344CB8AC3E}">
        <p14:creationId xmlns:p14="http://schemas.microsoft.com/office/powerpoint/2010/main" val="311570417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9C0727CA-0296-44E7-BBAF-222C3D5D5DF6}" type="slidenum">
              <a:rPr lang="en-CA" smtClean="0"/>
              <a:t>28</a:t>
            </a:fld>
            <a:endParaRPr lang="en-CA"/>
          </a:p>
        </p:txBody>
      </p:sp>
    </p:spTree>
    <p:extLst>
      <p:ext uri="{BB962C8B-B14F-4D97-AF65-F5344CB8AC3E}">
        <p14:creationId xmlns:p14="http://schemas.microsoft.com/office/powerpoint/2010/main" val="84649287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CA" dirty="0">
              <a:cs typeface="Calibri"/>
            </a:endParaRPr>
          </a:p>
        </p:txBody>
      </p:sp>
      <p:sp>
        <p:nvSpPr>
          <p:cNvPr id="4" name="Slide Number Placeholder 3"/>
          <p:cNvSpPr>
            <a:spLocks noGrp="1"/>
          </p:cNvSpPr>
          <p:nvPr>
            <p:ph type="sldNum" sz="quarter" idx="10"/>
          </p:nvPr>
        </p:nvSpPr>
        <p:spPr/>
        <p:txBody>
          <a:bodyPr/>
          <a:lstStyle/>
          <a:p>
            <a:fld id="{9C0727CA-0296-44E7-BBAF-222C3D5D5DF6}" type="slidenum">
              <a:rPr lang="en-CA" smtClean="0"/>
              <a:t>29</a:t>
            </a:fld>
            <a:endParaRPr lang="en-CA"/>
          </a:p>
        </p:txBody>
      </p:sp>
    </p:spTree>
    <p:extLst>
      <p:ext uri="{BB962C8B-B14F-4D97-AF65-F5344CB8AC3E}">
        <p14:creationId xmlns:p14="http://schemas.microsoft.com/office/powerpoint/2010/main" val="267688081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9C0727CA-0296-44E7-BBAF-222C3D5D5DF6}" type="slidenum">
              <a:rPr lang="en-CA" smtClean="0"/>
              <a:t>30</a:t>
            </a:fld>
            <a:endParaRPr lang="en-CA"/>
          </a:p>
        </p:txBody>
      </p:sp>
    </p:spTree>
    <p:extLst>
      <p:ext uri="{BB962C8B-B14F-4D97-AF65-F5344CB8AC3E}">
        <p14:creationId xmlns:p14="http://schemas.microsoft.com/office/powerpoint/2010/main" val="29328499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9C0727CA-0296-44E7-BBAF-222C3D5D5DF6}" type="slidenum">
              <a:rPr lang="en-CA" smtClean="0"/>
              <a:t>31</a:t>
            </a:fld>
            <a:endParaRPr lang="en-CA"/>
          </a:p>
        </p:txBody>
      </p:sp>
    </p:spTree>
    <p:extLst>
      <p:ext uri="{BB962C8B-B14F-4D97-AF65-F5344CB8AC3E}">
        <p14:creationId xmlns:p14="http://schemas.microsoft.com/office/powerpoint/2010/main" val="269913702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CA" sz="1200" dirty="0"/>
          </a:p>
          <a:p>
            <a:endParaRPr lang="en-CA" dirty="0"/>
          </a:p>
        </p:txBody>
      </p:sp>
      <p:sp>
        <p:nvSpPr>
          <p:cNvPr id="4" name="Slide Number Placeholder 3"/>
          <p:cNvSpPr>
            <a:spLocks noGrp="1"/>
          </p:cNvSpPr>
          <p:nvPr>
            <p:ph type="sldNum" sz="quarter" idx="10"/>
          </p:nvPr>
        </p:nvSpPr>
        <p:spPr/>
        <p:txBody>
          <a:bodyPr/>
          <a:lstStyle/>
          <a:p>
            <a:fld id="{9C0727CA-0296-44E7-BBAF-222C3D5D5DF6}" type="slidenum">
              <a:rPr lang="en-CA" smtClean="0"/>
              <a:t>32</a:t>
            </a:fld>
            <a:endParaRPr lang="en-CA"/>
          </a:p>
        </p:txBody>
      </p:sp>
    </p:spTree>
    <p:extLst>
      <p:ext uri="{BB962C8B-B14F-4D97-AF65-F5344CB8AC3E}">
        <p14:creationId xmlns:p14="http://schemas.microsoft.com/office/powerpoint/2010/main" val="296779382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9C0727CA-0296-44E7-BBAF-222C3D5D5DF6}" type="slidenum">
              <a:rPr lang="en-CA" smtClean="0"/>
              <a:t>33</a:t>
            </a:fld>
            <a:endParaRPr lang="en-CA"/>
          </a:p>
        </p:txBody>
      </p:sp>
    </p:spTree>
    <p:extLst>
      <p:ext uri="{BB962C8B-B14F-4D97-AF65-F5344CB8AC3E}">
        <p14:creationId xmlns:p14="http://schemas.microsoft.com/office/powerpoint/2010/main" val="240876298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9C0727CA-0296-44E7-BBAF-222C3D5D5DF6}" type="slidenum">
              <a:rPr lang="en-CA" smtClean="0"/>
              <a:t>34</a:t>
            </a:fld>
            <a:endParaRPr lang="en-CA"/>
          </a:p>
        </p:txBody>
      </p:sp>
    </p:spTree>
    <p:extLst>
      <p:ext uri="{BB962C8B-B14F-4D97-AF65-F5344CB8AC3E}">
        <p14:creationId xmlns:p14="http://schemas.microsoft.com/office/powerpoint/2010/main" val="242978643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CA" dirty="0"/>
          </a:p>
        </p:txBody>
      </p:sp>
      <p:sp>
        <p:nvSpPr>
          <p:cNvPr id="4" name="Slide Number Placeholder 3"/>
          <p:cNvSpPr>
            <a:spLocks noGrp="1"/>
          </p:cNvSpPr>
          <p:nvPr>
            <p:ph type="sldNum" sz="quarter" idx="10"/>
          </p:nvPr>
        </p:nvSpPr>
        <p:spPr/>
        <p:txBody>
          <a:bodyPr/>
          <a:lstStyle/>
          <a:p>
            <a:fld id="{9C0727CA-0296-44E7-BBAF-222C3D5D5DF6}" type="slidenum">
              <a:rPr lang="en-CA" smtClean="0"/>
              <a:t>35</a:t>
            </a:fld>
            <a:endParaRPr lang="en-CA"/>
          </a:p>
        </p:txBody>
      </p:sp>
    </p:spTree>
    <p:extLst>
      <p:ext uri="{BB962C8B-B14F-4D97-AF65-F5344CB8AC3E}">
        <p14:creationId xmlns:p14="http://schemas.microsoft.com/office/powerpoint/2010/main" val="280414147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CA" dirty="0"/>
          </a:p>
        </p:txBody>
      </p:sp>
      <p:sp>
        <p:nvSpPr>
          <p:cNvPr id="4" name="Slide Number Placeholder 3"/>
          <p:cNvSpPr>
            <a:spLocks noGrp="1"/>
          </p:cNvSpPr>
          <p:nvPr>
            <p:ph type="sldNum" sz="quarter" idx="10"/>
          </p:nvPr>
        </p:nvSpPr>
        <p:spPr/>
        <p:txBody>
          <a:bodyPr/>
          <a:lstStyle/>
          <a:p>
            <a:fld id="{9C0727CA-0296-44E7-BBAF-222C3D5D5DF6}" type="slidenum">
              <a:rPr lang="en-CA" smtClean="0"/>
              <a:t>36</a:t>
            </a:fld>
            <a:endParaRPr lang="en-CA"/>
          </a:p>
        </p:txBody>
      </p:sp>
    </p:spTree>
    <p:extLst>
      <p:ext uri="{BB962C8B-B14F-4D97-AF65-F5344CB8AC3E}">
        <p14:creationId xmlns:p14="http://schemas.microsoft.com/office/powerpoint/2010/main" val="79683096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CA" dirty="0"/>
          </a:p>
        </p:txBody>
      </p:sp>
      <p:sp>
        <p:nvSpPr>
          <p:cNvPr id="4" name="Slide Number Placeholder 3"/>
          <p:cNvSpPr>
            <a:spLocks noGrp="1"/>
          </p:cNvSpPr>
          <p:nvPr>
            <p:ph type="sldNum" sz="quarter" idx="10"/>
          </p:nvPr>
        </p:nvSpPr>
        <p:spPr/>
        <p:txBody>
          <a:bodyPr/>
          <a:lstStyle/>
          <a:p>
            <a:fld id="{9C0727CA-0296-44E7-BBAF-222C3D5D5DF6}" type="slidenum">
              <a:rPr lang="en-CA" smtClean="0"/>
              <a:t>37</a:t>
            </a:fld>
            <a:endParaRPr lang="en-CA"/>
          </a:p>
        </p:txBody>
      </p:sp>
    </p:spTree>
    <p:extLst>
      <p:ext uri="{BB962C8B-B14F-4D97-AF65-F5344CB8AC3E}">
        <p14:creationId xmlns:p14="http://schemas.microsoft.com/office/powerpoint/2010/main" val="108255455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9C0727CA-0296-44E7-BBAF-222C3D5D5DF6}" type="slidenum">
              <a:rPr lang="en-CA" smtClean="0"/>
              <a:t>38</a:t>
            </a:fld>
            <a:endParaRPr lang="en-CA"/>
          </a:p>
        </p:txBody>
      </p:sp>
    </p:spTree>
    <p:extLst>
      <p:ext uri="{BB962C8B-B14F-4D97-AF65-F5344CB8AC3E}">
        <p14:creationId xmlns:p14="http://schemas.microsoft.com/office/powerpoint/2010/main" val="2408532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CA" dirty="0">
              <a:cs typeface="Calibri"/>
            </a:endParaRPr>
          </a:p>
        </p:txBody>
      </p:sp>
      <p:sp>
        <p:nvSpPr>
          <p:cNvPr id="4" name="Slide Number Placeholder 3"/>
          <p:cNvSpPr>
            <a:spLocks noGrp="1"/>
          </p:cNvSpPr>
          <p:nvPr>
            <p:ph type="sldNum" sz="quarter" idx="10"/>
          </p:nvPr>
        </p:nvSpPr>
        <p:spPr/>
        <p:txBody>
          <a:bodyPr/>
          <a:lstStyle/>
          <a:p>
            <a:fld id="{9C0727CA-0296-44E7-BBAF-222C3D5D5DF6}" type="slidenum">
              <a:rPr lang="en-CA" smtClean="0"/>
              <a:t>39</a:t>
            </a:fld>
            <a:endParaRPr lang="en-CA"/>
          </a:p>
        </p:txBody>
      </p:sp>
    </p:spTree>
    <p:extLst>
      <p:ext uri="{BB962C8B-B14F-4D97-AF65-F5344CB8AC3E}">
        <p14:creationId xmlns:p14="http://schemas.microsoft.com/office/powerpoint/2010/main" val="421116381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9C0727CA-0296-44E7-BBAF-222C3D5D5DF6}" type="slidenum">
              <a:rPr lang="en-CA" smtClean="0"/>
              <a:t>40</a:t>
            </a:fld>
            <a:endParaRPr lang="en-CA"/>
          </a:p>
        </p:txBody>
      </p:sp>
    </p:spTree>
    <p:extLst>
      <p:ext uri="{BB962C8B-B14F-4D97-AF65-F5344CB8AC3E}">
        <p14:creationId xmlns:p14="http://schemas.microsoft.com/office/powerpoint/2010/main" val="60077282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9C0727CA-0296-44E7-BBAF-222C3D5D5DF6}" type="slidenum">
              <a:rPr lang="en-CA" smtClean="0"/>
              <a:t>41</a:t>
            </a:fld>
            <a:endParaRPr lang="en-CA"/>
          </a:p>
        </p:txBody>
      </p:sp>
    </p:spTree>
    <p:extLst>
      <p:ext uri="{BB962C8B-B14F-4D97-AF65-F5344CB8AC3E}">
        <p14:creationId xmlns:p14="http://schemas.microsoft.com/office/powerpoint/2010/main" val="21058224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CA" sz="1200" b="0" dirty="0"/>
          </a:p>
          <a:p>
            <a:endParaRPr lang="en-CA" dirty="0"/>
          </a:p>
        </p:txBody>
      </p:sp>
      <p:sp>
        <p:nvSpPr>
          <p:cNvPr id="4" name="Slide Number Placeholder 3"/>
          <p:cNvSpPr>
            <a:spLocks noGrp="1"/>
          </p:cNvSpPr>
          <p:nvPr>
            <p:ph type="sldNum" sz="quarter" idx="10"/>
          </p:nvPr>
        </p:nvSpPr>
        <p:spPr/>
        <p:txBody>
          <a:bodyPr/>
          <a:lstStyle/>
          <a:p>
            <a:fld id="{9C0727CA-0296-44E7-BBAF-222C3D5D5DF6}" type="slidenum">
              <a:rPr lang="en-CA" smtClean="0"/>
              <a:t>42</a:t>
            </a:fld>
            <a:endParaRPr lang="en-CA"/>
          </a:p>
        </p:txBody>
      </p:sp>
    </p:spTree>
    <p:extLst>
      <p:ext uri="{BB962C8B-B14F-4D97-AF65-F5344CB8AC3E}">
        <p14:creationId xmlns:p14="http://schemas.microsoft.com/office/powerpoint/2010/main" val="165518926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9C0727CA-0296-44E7-BBAF-222C3D5D5DF6}" type="slidenum">
              <a:rPr lang="en-CA" smtClean="0"/>
              <a:t>43</a:t>
            </a:fld>
            <a:endParaRPr lang="en-CA"/>
          </a:p>
        </p:txBody>
      </p:sp>
    </p:spTree>
    <p:extLst>
      <p:ext uri="{BB962C8B-B14F-4D97-AF65-F5344CB8AC3E}">
        <p14:creationId xmlns:p14="http://schemas.microsoft.com/office/powerpoint/2010/main" val="359529146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b="1"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622CA38-CC02-4FC8-82C1-01A546D5D593}"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8717051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sz="1800" dirty="0"/>
          </a:p>
        </p:txBody>
      </p:sp>
      <p:sp>
        <p:nvSpPr>
          <p:cNvPr id="4" name="Slide Number Placeholder 3"/>
          <p:cNvSpPr>
            <a:spLocks noGrp="1"/>
          </p:cNvSpPr>
          <p:nvPr>
            <p:ph type="sldNum" sz="quarter" idx="10"/>
          </p:nvPr>
        </p:nvSpPr>
        <p:spPr/>
        <p:txBody>
          <a:bodyPr/>
          <a:lstStyle/>
          <a:p>
            <a:fld id="{B8AFB115-141A-40D7-A75A-D7B66968AE2D}" type="slidenum">
              <a:rPr lang="en-CA" smtClean="0"/>
              <a:t>45</a:t>
            </a:fld>
            <a:endParaRPr lang="en-CA"/>
          </a:p>
        </p:txBody>
      </p:sp>
    </p:spTree>
    <p:extLst>
      <p:ext uri="{BB962C8B-B14F-4D97-AF65-F5344CB8AC3E}">
        <p14:creationId xmlns:p14="http://schemas.microsoft.com/office/powerpoint/2010/main" val="320185300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sz="1800" dirty="0"/>
          </a:p>
        </p:txBody>
      </p:sp>
      <p:sp>
        <p:nvSpPr>
          <p:cNvPr id="4" name="Slide Number Placeholder 3"/>
          <p:cNvSpPr>
            <a:spLocks noGrp="1"/>
          </p:cNvSpPr>
          <p:nvPr>
            <p:ph type="sldNum" sz="quarter" idx="10"/>
          </p:nvPr>
        </p:nvSpPr>
        <p:spPr/>
        <p:txBody>
          <a:bodyPr/>
          <a:lstStyle/>
          <a:p>
            <a:fld id="{B8AFB115-141A-40D7-A75A-D7B66968AE2D}" type="slidenum">
              <a:rPr lang="en-CA" smtClean="0"/>
              <a:t>46</a:t>
            </a:fld>
            <a:endParaRPr lang="en-CA"/>
          </a:p>
        </p:txBody>
      </p:sp>
    </p:spTree>
    <p:extLst>
      <p:ext uri="{BB962C8B-B14F-4D97-AF65-F5344CB8AC3E}">
        <p14:creationId xmlns:p14="http://schemas.microsoft.com/office/powerpoint/2010/main" val="142896055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sz="1800" dirty="0"/>
          </a:p>
        </p:txBody>
      </p:sp>
      <p:sp>
        <p:nvSpPr>
          <p:cNvPr id="4" name="Slide Number Placeholder 3"/>
          <p:cNvSpPr>
            <a:spLocks noGrp="1"/>
          </p:cNvSpPr>
          <p:nvPr>
            <p:ph type="sldNum" sz="quarter" idx="10"/>
          </p:nvPr>
        </p:nvSpPr>
        <p:spPr/>
        <p:txBody>
          <a:bodyPr/>
          <a:lstStyle/>
          <a:p>
            <a:fld id="{B8AFB115-141A-40D7-A75A-D7B66968AE2D}" type="slidenum">
              <a:rPr lang="en-CA" smtClean="0"/>
              <a:t>47</a:t>
            </a:fld>
            <a:endParaRPr lang="en-CA"/>
          </a:p>
        </p:txBody>
      </p:sp>
    </p:spTree>
    <p:extLst>
      <p:ext uri="{BB962C8B-B14F-4D97-AF65-F5344CB8AC3E}">
        <p14:creationId xmlns:p14="http://schemas.microsoft.com/office/powerpoint/2010/main" val="219110348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CA" sz="1800" dirty="0"/>
          </a:p>
        </p:txBody>
      </p:sp>
      <p:sp>
        <p:nvSpPr>
          <p:cNvPr id="4" name="Slide Number Placeholder 3"/>
          <p:cNvSpPr>
            <a:spLocks noGrp="1"/>
          </p:cNvSpPr>
          <p:nvPr>
            <p:ph type="sldNum" sz="quarter" idx="10"/>
          </p:nvPr>
        </p:nvSpPr>
        <p:spPr/>
        <p:txBody>
          <a:bodyPr/>
          <a:lstStyle/>
          <a:p>
            <a:fld id="{B8AFB115-141A-40D7-A75A-D7B66968AE2D}" type="slidenum">
              <a:rPr lang="en-CA" smtClean="0"/>
              <a:t>48</a:t>
            </a:fld>
            <a:endParaRPr lang="en-CA"/>
          </a:p>
        </p:txBody>
      </p:sp>
    </p:spTree>
    <p:extLst>
      <p:ext uri="{BB962C8B-B14F-4D97-AF65-F5344CB8AC3E}">
        <p14:creationId xmlns:p14="http://schemas.microsoft.com/office/powerpoint/2010/main" val="423178753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9C0727CA-0296-44E7-BBAF-222C3D5D5DF6}" type="slidenum">
              <a:rPr lang="en-CA" smtClean="0"/>
              <a:t>49</a:t>
            </a:fld>
            <a:endParaRPr lang="en-CA"/>
          </a:p>
        </p:txBody>
      </p:sp>
    </p:spTree>
    <p:extLst>
      <p:ext uri="{BB962C8B-B14F-4D97-AF65-F5344CB8AC3E}">
        <p14:creationId xmlns:p14="http://schemas.microsoft.com/office/powerpoint/2010/main" val="394149145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A4C1503B-D9E5-413C-8A8C-DF80CBA2A764}" type="slidenum">
              <a:rPr lang="en-CA" smtClean="0"/>
              <a:t>50</a:t>
            </a:fld>
            <a:endParaRPr lang="en-CA"/>
          </a:p>
        </p:txBody>
      </p:sp>
    </p:spTree>
    <p:extLst>
      <p:ext uri="{BB962C8B-B14F-4D97-AF65-F5344CB8AC3E}">
        <p14:creationId xmlns:p14="http://schemas.microsoft.com/office/powerpoint/2010/main" val="389215047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sz="1800" dirty="0"/>
          </a:p>
        </p:txBody>
      </p:sp>
      <p:sp>
        <p:nvSpPr>
          <p:cNvPr id="4" name="Slide Number Placeholder 3"/>
          <p:cNvSpPr>
            <a:spLocks noGrp="1"/>
          </p:cNvSpPr>
          <p:nvPr>
            <p:ph type="sldNum" sz="quarter" idx="10"/>
          </p:nvPr>
        </p:nvSpPr>
        <p:spPr/>
        <p:txBody>
          <a:bodyPr/>
          <a:lstStyle/>
          <a:p>
            <a:fld id="{B8AFB115-141A-40D7-A75A-D7B66968AE2D}" type="slidenum">
              <a:rPr lang="en-CA" smtClean="0"/>
              <a:t>51</a:t>
            </a:fld>
            <a:endParaRPr lang="en-CA"/>
          </a:p>
        </p:txBody>
      </p:sp>
    </p:spTree>
    <p:extLst>
      <p:ext uri="{BB962C8B-B14F-4D97-AF65-F5344CB8AC3E}">
        <p14:creationId xmlns:p14="http://schemas.microsoft.com/office/powerpoint/2010/main" val="312179461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9C0727CA-0296-44E7-BBAF-222C3D5D5DF6}" type="slidenum">
              <a:rPr lang="en-CA" smtClean="0"/>
              <a:t>52</a:t>
            </a:fld>
            <a:endParaRPr lang="en-CA"/>
          </a:p>
        </p:txBody>
      </p:sp>
    </p:spTree>
    <p:extLst>
      <p:ext uri="{BB962C8B-B14F-4D97-AF65-F5344CB8AC3E}">
        <p14:creationId xmlns:p14="http://schemas.microsoft.com/office/powerpoint/2010/main" val="306153471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ea typeface="ヒラギノ角ゴ Pro W3" pitchFamily="126" charset="-128"/>
              <a:cs typeface="ヒラギノ角ゴ Pro W3" charset="0"/>
            </a:endParaRPr>
          </a:p>
        </p:txBody>
      </p:sp>
      <p:sp>
        <p:nvSpPr>
          <p:cNvPr id="4" name="Slide Number Placeholder 3"/>
          <p:cNvSpPr>
            <a:spLocks noGrp="1"/>
          </p:cNvSpPr>
          <p:nvPr>
            <p:ph type="sldNum" sz="quarter" idx="10"/>
          </p:nvPr>
        </p:nvSpPr>
        <p:spPr/>
        <p:txBody>
          <a:bodyPr/>
          <a:lstStyle/>
          <a:p>
            <a:fld id="{1B5D2723-410B-48A6-B764-ABDC12B42F70}" type="slidenum">
              <a:rPr lang="en-CA" smtClean="0"/>
              <a:t>53</a:t>
            </a:fld>
            <a:endParaRPr lang="en-CA"/>
          </a:p>
        </p:txBody>
      </p:sp>
    </p:spTree>
    <p:extLst>
      <p:ext uri="{BB962C8B-B14F-4D97-AF65-F5344CB8AC3E}">
        <p14:creationId xmlns:p14="http://schemas.microsoft.com/office/powerpoint/2010/main" val="107574572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sz="1200" kern="1200" dirty="0">
              <a:solidFill>
                <a:schemeClr val="tx1"/>
              </a:solidFill>
              <a:effectLst/>
              <a:latin typeface="+mn-lt"/>
              <a:ea typeface="ヒラギノ角ゴ Pro W3" pitchFamily="126" charset="-128"/>
              <a:cs typeface="ヒラギノ角ゴ Pro W3" charset="0"/>
            </a:endParaRPr>
          </a:p>
        </p:txBody>
      </p:sp>
      <p:sp>
        <p:nvSpPr>
          <p:cNvPr id="4" name="Slide Number Placeholder 3"/>
          <p:cNvSpPr>
            <a:spLocks noGrp="1"/>
          </p:cNvSpPr>
          <p:nvPr>
            <p:ph type="sldNum" sz="quarter" idx="10"/>
          </p:nvPr>
        </p:nvSpPr>
        <p:spPr/>
        <p:txBody>
          <a:bodyPr/>
          <a:lstStyle/>
          <a:p>
            <a:fld id="{9C0727CA-0296-44E7-BBAF-222C3D5D5DF6}" type="slidenum">
              <a:rPr lang="en-CA" smtClean="0"/>
              <a:t>54</a:t>
            </a:fld>
            <a:endParaRPr lang="en-CA"/>
          </a:p>
        </p:txBody>
      </p:sp>
    </p:spTree>
    <p:extLst>
      <p:ext uri="{BB962C8B-B14F-4D97-AF65-F5344CB8AC3E}">
        <p14:creationId xmlns:p14="http://schemas.microsoft.com/office/powerpoint/2010/main" val="37726655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sz="1200" kern="1200" dirty="0">
              <a:solidFill>
                <a:schemeClr val="tx1"/>
              </a:solidFill>
              <a:effectLst/>
              <a:latin typeface="+mn-lt"/>
              <a:ea typeface="ヒラギノ角ゴ Pro W3" pitchFamily="126" charset="-128"/>
              <a:cs typeface="ヒラギノ角ゴ Pro W3" charset="0"/>
            </a:endParaRPr>
          </a:p>
        </p:txBody>
      </p:sp>
      <p:sp>
        <p:nvSpPr>
          <p:cNvPr id="4" name="Slide Number Placeholder 3"/>
          <p:cNvSpPr>
            <a:spLocks noGrp="1"/>
          </p:cNvSpPr>
          <p:nvPr>
            <p:ph type="sldNum" sz="quarter" idx="10"/>
          </p:nvPr>
        </p:nvSpPr>
        <p:spPr/>
        <p:txBody>
          <a:bodyPr/>
          <a:lstStyle/>
          <a:p>
            <a:fld id="{9C0727CA-0296-44E7-BBAF-222C3D5D5DF6}" type="slidenum">
              <a:rPr lang="en-CA" smtClean="0"/>
              <a:t>55</a:t>
            </a:fld>
            <a:endParaRPr lang="en-CA"/>
          </a:p>
        </p:txBody>
      </p:sp>
    </p:spTree>
    <p:extLst>
      <p:ext uri="{BB962C8B-B14F-4D97-AF65-F5344CB8AC3E}">
        <p14:creationId xmlns:p14="http://schemas.microsoft.com/office/powerpoint/2010/main" val="315803254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A4C1503B-D9E5-413C-8A8C-DF80CBA2A764}" type="slidenum">
              <a:rPr lang="en-CA" smtClean="0"/>
              <a:t>56</a:t>
            </a:fld>
            <a:endParaRPr lang="en-CA"/>
          </a:p>
        </p:txBody>
      </p:sp>
    </p:spTree>
    <p:extLst>
      <p:ext uri="{BB962C8B-B14F-4D97-AF65-F5344CB8AC3E}">
        <p14:creationId xmlns:p14="http://schemas.microsoft.com/office/powerpoint/2010/main" val="313497292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ea typeface="Calibri"/>
              <a:cs typeface="Calibri"/>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622CA38-CC02-4FC8-82C1-01A546D5D593}"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57</a:t>
            </a:fld>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301862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a:endParaRPr lang="en-US" i="1" dirty="0">
              <a:cs typeface="Calibri"/>
            </a:endParaRPr>
          </a:p>
        </p:txBody>
      </p:sp>
      <p:sp>
        <p:nvSpPr>
          <p:cNvPr id="4" name="Slide Number Placeholder 3"/>
          <p:cNvSpPr>
            <a:spLocks noGrp="1"/>
          </p:cNvSpPr>
          <p:nvPr>
            <p:ph type="sldNum" sz="quarter" idx="5"/>
          </p:nvPr>
        </p:nvSpPr>
        <p:spPr/>
        <p:txBody>
          <a:bodyPr/>
          <a:lstStyle/>
          <a:p>
            <a:fld id="{A4C1503B-D9E5-413C-8A8C-DF80CBA2A764}" type="slidenum">
              <a:rPr lang="en-CA" smtClean="0"/>
              <a:t>58</a:t>
            </a:fld>
            <a:endParaRPr lang="en-CA"/>
          </a:p>
        </p:txBody>
      </p:sp>
    </p:spTree>
    <p:extLst>
      <p:ext uri="{BB962C8B-B14F-4D97-AF65-F5344CB8AC3E}">
        <p14:creationId xmlns:p14="http://schemas.microsoft.com/office/powerpoint/2010/main" val="24603277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4C1503B-D9E5-413C-8A8C-DF80CBA2A764}" type="slidenum">
              <a:rPr lang="en-CA" smtClean="0"/>
              <a:t>59</a:t>
            </a:fld>
            <a:endParaRPr lang="en-CA"/>
          </a:p>
        </p:txBody>
      </p:sp>
    </p:spTree>
    <p:extLst>
      <p:ext uri="{BB962C8B-B14F-4D97-AF65-F5344CB8AC3E}">
        <p14:creationId xmlns:p14="http://schemas.microsoft.com/office/powerpoint/2010/main" val="138495764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a:buChar char="•"/>
            </a:pPr>
            <a:endParaRPr lang="en-US" dirty="0">
              <a:ea typeface="Calibri"/>
              <a:cs typeface="Calibri"/>
            </a:endParaRPr>
          </a:p>
        </p:txBody>
      </p:sp>
      <p:sp>
        <p:nvSpPr>
          <p:cNvPr id="4" name="Slide Number Placeholder 3"/>
          <p:cNvSpPr>
            <a:spLocks noGrp="1"/>
          </p:cNvSpPr>
          <p:nvPr>
            <p:ph type="sldNum" sz="quarter" idx="5"/>
          </p:nvPr>
        </p:nvSpPr>
        <p:spPr/>
        <p:txBody>
          <a:bodyPr/>
          <a:lstStyle/>
          <a:p>
            <a:fld id="{A4C1503B-D9E5-413C-8A8C-DF80CBA2A764}" type="slidenum">
              <a:rPr lang="en-CA" smtClean="0"/>
              <a:t>60</a:t>
            </a:fld>
            <a:endParaRPr lang="en-CA"/>
          </a:p>
        </p:txBody>
      </p:sp>
    </p:spTree>
    <p:extLst>
      <p:ext uri="{BB962C8B-B14F-4D97-AF65-F5344CB8AC3E}">
        <p14:creationId xmlns:p14="http://schemas.microsoft.com/office/powerpoint/2010/main" val="384348172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ea typeface="Calibri"/>
              <a:cs typeface="Calibri"/>
            </a:endParaRPr>
          </a:p>
        </p:txBody>
      </p:sp>
      <p:sp>
        <p:nvSpPr>
          <p:cNvPr id="4" name="Slide Number Placeholder 3"/>
          <p:cNvSpPr>
            <a:spLocks noGrp="1"/>
          </p:cNvSpPr>
          <p:nvPr>
            <p:ph type="sldNum" sz="quarter" idx="5"/>
          </p:nvPr>
        </p:nvSpPr>
        <p:spPr/>
        <p:txBody>
          <a:bodyPr/>
          <a:lstStyle/>
          <a:p>
            <a:fld id="{A4C1503B-D9E5-413C-8A8C-DF80CBA2A764}" type="slidenum">
              <a:rPr lang="en-CA" smtClean="0"/>
              <a:t>61</a:t>
            </a:fld>
            <a:endParaRPr lang="en-CA"/>
          </a:p>
        </p:txBody>
      </p:sp>
    </p:spTree>
    <p:extLst>
      <p:ext uri="{BB962C8B-B14F-4D97-AF65-F5344CB8AC3E}">
        <p14:creationId xmlns:p14="http://schemas.microsoft.com/office/powerpoint/2010/main" val="156078749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cs typeface="Calibri"/>
            </a:endParaRPr>
          </a:p>
        </p:txBody>
      </p:sp>
      <p:sp>
        <p:nvSpPr>
          <p:cNvPr id="4" name="Slide Number Placeholder 3"/>
          <p:cNvSpPr>
            <a:spLocks noGrp="1"/>
          </p:cNvSpPr>
          <p:nvPr>
            <p:ph type="sldNum" sz="quarter" idx="10"/>
          </p:nvPr>
        </p:nvSpPr>
        <p:spPr/>
        <p:txBody>
          <a:bodyPr/>
          <a:lstStyle/>
          <a:p>
            <a:pPr marL="0" marR="0" lvl="0" indent="0" algn="r" defTabSz="923925" rtl="0" eaLnBrk="1" fontAlgn="base" latinLnBrk="0" hangingPunct="1">
              <a:lnSpc>
                <a:spcPct val="100000"/>
              </a:lnSpc>
              <a:spcBef>
                <a:spcPct val="0"/>
              </a:spcBef>
              <a:spcAft>
                <a:spcPct val="0"/>
              </a:spcAft>
              <a:buClrTx/>
              <a:buSzTx/>
              <a:buFontTx/>
              <a:buNone/>
              <a:tabLst/>
              <a:defRPr/>
            </a:pPr>
            <a:fld id="{1A70EDD2-9563-4960-B45B-8B4F30DDF73A}" type="slidenum">
              <a:rPr kumimoji="0" lang="en-CA" alt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23925" rtl="0" eaLnBrk="1" fontAlgn="base" latinLnBrk="0" hangingPunct="1">
                <a:lnSpc>
                  <a:spcPct val="100000"/>
                </a:lnSpc>
                <a:spcBef>
                  <a:spcPct val="0"/>
                </a:spcBef>
                <a:spcAft>
                  <a:spcPct val="0"/>
                </a:spcAft>
                <a:buClrTx/>
                <a:buSzTx/>
                <a:buFontTx/>
                <a:buNone/>
                <a:tabLst/>
                <a:defRPr/>
              </a:pPr>
              <a:t>62</a:t>
            </a:fld>
            <a:endParaRPr kumimoji="0" lang="en-CA" altLang="en-US" sz="1200" b="0" i="0" u="none" strike="noStrike" kern="1200" cap="none" spc="0" normalizeH="0" baseline="0" noProof="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4236658046"/>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cs typeface="Calibri" panose="020F0502020204030204"/>
            </a:endParaRPr>
          </a:p>
        </p:txBody>
      </p:sp>
      <p:sp>
        <p:nvSpPr>
          <p:cNvPr id="4" name="Slide Number Placeholder 3"/>
          <p:cNvSpPr>
            <a:spLocks noGrp="1"/>
          </p:cNvSpPr>
          <p:nvPr>
            <p:ph type="sldNum" sz="quarter" idx="5"/>
          </p:nvPr>
        </p:nvSpPr>
        <p:spPr/>
        <p:txBody>
          <a:bodyPr/>
          <a:lstStyle/>
          <a:p>
            <a:fld id="{A4C1503B-D9E5-413C-8A8C-DF80CBA2A764}" type="slidenum">
              <a:rPr lang="en-CA" smtClean="0"/>
              <a:t>63</a:t>
            </a:fld>
            <a:endParaRPr lang="en-CA"/>
          </a:p>
        </p:txBody>
      </p:sp>
    </p:spTree>
    <p:extLst>
      <p:ext uri="{BB962C8B-B14F-4D97-AF65-F5344CB8AC3E}">
        <p14:creationId xmlns:p14="http://schemas.microsoft.com/office/powerpoint/2010/main" val="402945657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A4C1503B-D9E5-413C-8A8C-DF80CBA2A764}" type="slidenum">
              <a:rPr lang="en-CA" smtClean="0"/>
              <a:t>64</a:t>
            </a:fld>
            <a:endParaRPr lang="en-CA"/>
          </a:p>
        </p:txBody>
      </p:sp>
    </p:spTree>
    <p:extLst>
      <p:ext uri="{BB962C8B-B14F-4D97-AF65-F5344CB8AC3E}">
        <p14:creationId xmlns:p14="http://schemas.microsoft.com/office/powerpoint/2010/main" val="393131739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0" fontAlgn="base" latinLnBrk="0" hangingPunct="0">
              <a:lnSpc>
                <a:spcPct val="100000"/>
              </a:lnSpc>
              <a:spcBef>
                <a:spcPts val="0"/>
              </a:spcBef>
              <a:spcAft>
                <a:spcPts val="2200"/>
              </a:spcAft>
              <a:buClrTx/>
              <a:buSzTx/>
              <a:buFont typeface="Arial"/>
              <a:buNone/>
              <a:tabLst/>
              <a:defRPr/>
            </a:pPr>
            <a:endParaRPr lang="en-CA" dirty="0"/>
          </a:p>
        </p:txBody>
      </p:sp>
      <p:sp>
        <p:nvSpPr>
          <p:cNvPr id="4" name="Slide Number Placeholder 3"/>
          <p:cNvSpPr>
            <a:spLocks noGrp="1"/>
          </p:cNvSpPr>
          <p:nvPr>
            <p:ph type="sldNum" sz="quarter" idx="5"/>
          </p:nvPr>
        </p:nvSpPr>
        <p:spPr/>
        <p:txBody>
          <a:bodyPr/>
          <a:lstStyle/>
          <a:p>
            <a:fld id="{A4C1503B-D9E5-413C-8A8C-DF80CBA2A764}" type="slidenum">
              <a:rPr lang="en-CA" smtClean="0"/>
              <a:t>65</a:t>
            </a:fld>
            <a:endParaRPr lang="en-CA"/>
          </a:p>
        </p:txBody>
      </p:sp>
    </p:spTree>
    <p:extLst>
      <p:ext uri="{BB962C8B-B14F-4D97-AF65-F5344CB8AC3E}">
        <p14:creationId xmlns:p14="http://schemas.microsoft.com/office/powerpoint/2010/main" val="2848069903"/>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ea typeface="Calibri"/>
              <a:cs typeface="Calibri"/>
            </a:endParaRPr>
          </a:p>
          <a:p>
            <a:endParaRPr lang="en-US" dirty="0">
              <a:ea typeface="Calibri"/>
              <a:cs typeface="Calibri"/>
            </a:endParaRPr>
          </a:p>
          <a:p>
            <a:endParaRPr lang="en-US" dirty="0">
              <a:ea typeface="Calibri"/>
              <a:cs typeface="Calibri"/>
            </a:endParaRPr>
          </a:p>
          <a:p>
            <a:endParaRPr lang="en-US" dirty="0">
              <a:ea typeface="Calibri"/>
              <a:cs typeface="Calibri"/>
            </a:endParaRPr>
          </a:p>
          <a:p>
            <a:endParaRPr lang="en-US" dirty="0">
              <a:ea typeface="Calibri"/>
              <a:cs typeface="Calibri"/>
            </a:endParaRPr>
          </a:p>
        </p:txBody>
      </p:sp>
      <p:sp>
        <p:nvSpPr>
          <p:cNvPr id="4" name="Slide Number Placeholder 3"/>
          <p:cNvSpPr>
            <a:spLocks noGrp="1"/>
          </p:cNvSpPr>
          <p:nvPr>
            <p:ph type="sldNum" sz="quarter" idx="5"/>
          </p:nvPr>
        </p:nvSpPr>
        <p:spPr/>
        <p:txBody>
          <a:bodyPr/>
          <a:lstStyle/>
          <a:p>
            <a:fld id="{A4C1503B-D9E5-413C-8A8C-DF80CBA2A764}" type="slidenum">
              <a:rPr lang="en-CA" smtClean="0"/>
              <a:t>66</a:t>
            </a:fld>
            <a:endParaRPr lang="en-CA"/>
          </a:p>
        </p:txBody>
      </p:sp>
    </p:spTree>
    <p:extLst>
      <p:ext uri="{BB962C8B-B14F-4D97-AF65-F5344CB8AC3E}">
        <p14:creationId xmlns:p14="http://schemas.microsoft.com/office/powerpoint/2010/main" val="2707826985"/>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ea typeface="Calibri"/>
              <a:cs typeface="Calibri"/>
            </a:endParaRPr>
          </a:p>
        </p:txBody>
      </p:sp>
      <p:sp>
        <p:nvSpPr>
          <p:cNvPr id="4" name="Slide Number Placeholder 3"/>
          <p:cNvSpPr>
            <a:spLocks noGrp="1"/>
          </p:cNvSpPr>
          <p:nvPr>
            <p:ph type="sldNum" sz="quarter" idx="5"/>
          </p:nvPr>
        </p:nvSpPr>
        <p:spPr/>
        <p:txBody>
          <a:bodyPr/>
          <a:lstStyle/>
          <a:p>
            <a:fld id="{A4C1503B-D9E5-413C-8A8C-DF80CBA2A764}" type="slidenum">
              <a:rPr lang="en-CA" smtClean="0"/>
              <a:t>67</a:t>
            </a:fld>
            <a:endParaRPr lang="en-CA"/>
          </a:p>
        </p:txBody>
      </p:sp>
    </p:spTree>
    <p:extLst>
      <p:ext uri="{BB962C8B-B14F-4D97-AF65-F5344CB8AC3E}">
        <p14:creationId xmlns:p14="http://schemas.microsoft.com/office/powerpoint/2010/main" val="563200583"/>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ea typeface="Calibri"/>
              <a:cs typeface="Calibri"/>
            </a:endParaRPr>
          </a:p>
        </p:txBody>
      </p:sp>
      <p:sp>
        <p:nvSpPr>
          <p:cNvPr id="4" name="Slide Number Placeholder 3"/>
          <p:cNvSpPr>
            <a:spLocks noGrp="1"/>
          </p:cNvSpPr>
          <p:nvPr>
            <p:ph type="sldNum" sz="quarter" idx="5"/>
          </p:nvPr>
        </p:nvSpPr>
        <p:spPr/>
        <p:txBody>
          <a:bodyPr/>
          <a:lstStyle/>
          <a:p>
            <a:fld id="{A4C1503B-D9E5-413C-8A8C-DF80CBA2A764}" type="slidenum">
              <a:rPr lang="en-CA" smtClean="0"/>
              <a:t>68</a:t>
            </a:fld>
            <a:endParaRPr lang="en-CA"/>
          </a:p>
        </p:txBody>
      </p:sp>
    </p:spTree>
    <p:extLst>
      <p:ext uri="{BB962C8B-B14F-4D97-AF65-F5344CB8AC3E}">
        <p14:creationId xmlns:p14="http://schemas.microsoft.com/office/powerpoint/2010/main" val="2337489540"/>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b="1"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622CA38-CC02-4FC8-82C1-01A546D5D593}"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70</a:t>
            </a:fld>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18782390"/>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Autofit/>
          </a:bodyPr>
          <a:lstStyle/>
          <a:p>
            <a:endParaRPr lang="en-CA" sz="1800" dirty="0">
              <a:cs typeface="Calibri"/>
            </a:endParaRPr>
          </a:p>
        </p:txBody>
      </p:sp>
      <p:sp>
        <p:nvSpPr>
          <p:cNvPr id="4" name="Slide Number Placeholder 3"/>
          <p:cNvSpPr>
            <a:spLocks noGrp="1"/>
          </p:cNvSpPr>
          <p:nvPr>
            <p:ph type="sldNum" sz="quarter" idx="10"/>
          </p:nvPr>
        </p:nvSpPr>
        <p:spPr/>
        <p:txBody>
          <a:bodyPr/>
          <a:lstStyle/>
          <a:p>
            <a:fld id="{B8AFB115-141A-40D7-A75A-D7B66968AE2D}" type="slidenum">
              <a:rPr lang="en-CA" smtClean="0"/>
              <a:t>85</a:t>
            </a:fld>
            <a:endParaRPr lang="en-CA"/>
          </a:p>
        </p:txBody>
      </p:sp>
    </p:spTree>
    <p:extLst>
      <p:ext uri="{BB962C8B-B14F-4D97-AF65-F5344CB8AC3E}">
        <p14:creationId xmlns:p14="http://schemas.microsoft.com/office/powerpoint/2010/main" val="1053945247"/>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sz="1800" dirty="0"/>
          </a:p>
        </p:txBody>
      </p:sp>
      <p:sp>
        <p:nvSpPr>
          <p:cNvPr id="4" name="Slide Number Placeholder 3"/>
          <p:cNvSpPr>
            <a:spLocks noGrp="1"/>
          </p:cNvSpPr>
          <p:nvPr>
            <p:ph type="sldNum" sz="quarter" idx="10"/>
          </p:nvPr>
        </p:nvSpPr>
        <p:spPr/>
        <p:txBody>
          <a:bodyPr/>
          <a:lstStyle/>
          <a:p>
            <a:fld id="{B8AFB115-141A-40D7-A75A-D7B66968AE2D}" type="slidenum">
              <a:rPr lang="en-CA" smtClean="0"/>
              <a:t>86</a:t>
            </a:fld>
            <a:endParaRPr lang="en-CA"/>
          </a:p>
        </p:txBody>
      </p:sp>
    </p:spTree>
    <p:extLst>
      <p:ext uri="{BB962C8B-B14F-4D97-AF65-F5344CB8AC3E}">
        <p14:creationId xmlns:p14="http://schemas.microsoft.com/office/powerpoint/2010/main" val="279646648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over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2" name="Title 11">
            <a:extLst>
              <a:ext uri="{FF2B5EF4-FFF2-40B4-BE49-F238E27FC236}">
                <a16:creationId xmlns:a16="http://schemas.microsoft.com/office/drawing/2014/main" id="{67915A70-A51D-4793-9DF8-1A518C49F416}"/>
              </a:ext>
            </a:extLst>
          </p:cNvPr>
          <p:cNvSpPr>
            <a:spLocks noGrp="1"/>
          </p:cNvSpPr>
          <p:nvPr>
            <p:ph type="title" hasCustomPrompt="1"/>
          </p:nvPr>
        </p:nvSpPr>
        <p:spPr>
          <a:xfrm>
            <a:off x="476557" y="1153173"/>
            <a:ext cx="5262391" cy="837676"/>
          </a:xfrm>
          <a:prstGeom prst="roundRect">
            <a:avLst/>
          </a:prstGeom>
          <a:solidFill>
            <a:schemeClr val="tx2"/>
          </a:solidFill>
        </p:spPr>
        <p:txBody>
          <a:bodyPr wrap="square">
            <a:spAutoFit/>
          </a:bodyPr>
          <a:lstStyle>
            <a:lvl1pPr>
              <a:defRPr sz="4800" b="1">
                <a:solidFill>
                  <a:schemeClr val="bg1"/>
                </a:solidFill>
              </a:defRPr>
            </a:lvl1pPr>
          </a:lstStyle>
          <a:p>
            <a:pPr lvl="0"/>
            <a:r>
              <a:rPr lang="en-US"/>
              <a:t>Click to add text</a:t>
            </a:r>
          </a:p>
        </p:txBody>
      </p:sp>
      <p:sp>
        <p:nvSpPr>
          <p:cNvPr id="11" name="Text Placeholder 10"/>
          <p:cNvSpPr>
            <a:spLocks noGrp="1"/>
          </p:cNvSpPr>
          <p:nvPr>
            <p:ph type="body" sz="quarter" idx="14" hasCustomPrompt="1"/>
          </p:nvPr>
        </p:nvSpPr>
        <p:spPr>
          <a:xfrm>
            <a:off x="636998" y="2889136"/>
            <a:ext cx="5418762" cy="397032"/>
          </a:xfrm>
          <a:prstGeom prst="rect">
            <a:avLst/>
          </a:prstGeom>
        </p:spPr>
        <p:txBody>
          <a:bodyPr wrap="square" anchor="ctr">
            <a:spAutoFit/>
          </a:bodyPr>
          <a:lstStyle>
            <a:lvl1pPr marL="0" indent="0">
              <a:buNone/>
              <a:defRPr sz="2200" b="1">
                <a:solidFill>
                  <a:schemeClr val="tx1">
                    <a:lumMod val="85000"/>
                    <a:lumOff val="15000"/>
                  </a:schemeClr>
                </a:solidFill>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en-US" err="1"/>
              <a:t>Subheader</a:t>
            </a:r>
            <a:endParaRPr lang="en-CA"/>
          </a:p>
        </p:txBody>
      </p:sp>
      <p:sp>
        <p:nvSpPr>
          <p:cNvPr id="13" name="Text Placeholder 10"/>
          <p:cNvSpPr>
            <a:spLocks noGrp="1"/>
          </p:cNvSpPr>
          <p:nvPr>
            <p:ph type="body" sz="quarter" idx="15" hasCustomPrompt="1"/>
          </p:nvPr>
        </p:nvSpPr>
        <p:spPr>
          <a:xfrm>
            <a:off x="636998" y="3421222"/>
            <a:ext cx="5418762" cy="397032"/>
          </a:xfrm>
          <a:prstGeom prst="rect">
            <a:avLst/>
          </a:prstGeom>
        </p:spPr>
        <p:txBody>
          <a:bodyPr wrap="square" anchor="ctr">
            <a:spAutoFit/>
          </a:bodyPr>
          <a:lstStyle>
            <a:lvl1pPr marL="0" indent="0">
              <a:buNone/>
              <a:defRPr sz="2200" b="0">
                <a:solidFill>
                  <a:schemeClr val="tx1">
                    <a:lumMod val="85000"/>
                    <a:lumOff val="15000"/>
                  </a:schemeClr>
                </a:solidFill>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en-US"/>
              <a:t>Date</a:t>
            </a:r>
            <a:endParaRPr lang="en-CA"/>
          </a:p>
        </p:txBody>
      </p:sp>
      <p:sp>
        <p:nvSpPr>
          <p:cNvPr id="33" name="Picture Placeholder 32" descr="Image placeholder"/>
          <p:cNvSpPr>
            <a:spLocks noGrp="1"/>
          </p:cNvSpPr>
          <p:nvPr>
            <p:ph type="pic" sz="quarter" idx="10"/>
          </p:nvPr>
        </p:nvSpPr>
        <p:spPr>
          <a:xfrm>
            <a:off x="6352674" y="242860"/>
            <a:ext cx="5848035" cy="5891143"/>
          </a:xfrm>
          <a:custGeom>
            <a:avLst/>
            <a:gdLst>
              <a:gd name="connsiteX0" fmla="*/ 1988130 w 4963462"/>
              <a:gd name="connsiteY0" fmla="*/ 1 h 6279849"/>
              <a:gd name="connsiteX1" fmla="*/ 4862589 w 4963462"/>
              <a:gd name="connsiteY1" fmla="*/ 12563 h 6279849"/>
              <a:gd name="connsiteX2" fmla="*/ 4963462 w 4963462"/>
              <a:gd name="connsiteY2" fmla="*/ 13169 h 6279849"/>
              <a:gd name="connsiteX3" fmla="*/ 4963462 w 4963462"/>
              <a:gd name="connsiteY3" fmla="*/ 6279849 h 6279849"/>
              <a:gd name="connsiteX4" fmla="*/ 2724464 w 4963462"/>
              <a:gd name="connsiteY4" fmla="*/ 6279849 h 6279849"/>
              <a:gd name="connsiteX5" fmla="*/ 754792 w 4963462"/>
              <a:gd name="connsiteY5" fmla="*/ 4372850 h 6279849"/>
              <a:gd name="connsiteX6" fmla="*/ 611185 w 4963462"/>
              <a:gd name="connsiteY6" fmla="*/ 1215791 h 6279849"/>
              <a:gd name="connsiteX7" fmla="*/ 1823922 w 4963462"/>
              <a:gd name="connsiteY7" fmla="*/ 1087 h 6279849"/>
              <a:gd name="connsiteX8" fmla="*/ 1988130 w 4963462"/>
              <a:gd name="connsiteY8" fmla="*/ 1 h 6279849"/>
              <a:gd name="connsiteX0" fmla="*/ 1988130 w 4963462"/>
              <a:gd name="connsiteY0" fmla="*/ 0 h 6279848"/>
              <a:gd name="connsiteX1" fmla="*/ 4862589 w 4963462"/>
              <a:gd name="connsiteY1" fmla="*/ 12562 h 6279848"/>
              <a:gd name="connsiteX2" fmla="*/ 4963462 w 4963462"/>
              <a:gd name="connsiteY2" fmla="*/ 13168 h 6279848"/>
              <a:gd name="connsiteX3" fmla="*/ 4963462 w 4963462"/>
              <a:gd name="connsiteY3" fmla="*/ 6279848 h 6279848"/>
              <a:gd name="connsiteX4" fmla="*/ 2724464 w 4963462"/>
              <a:gd name="connsiteY4" fmla="*/ 6279848 h 6279848"/>
              <a:gd name="connsiteX5" fmla="*/ 1943308 w 4963462"/>
              <a:gd name="connsiteY5" fmla="*/ 5511168 h 6279848"/>
              <a:gd name="connsiteX6" fmla="*/ 754792 w 4963462"/>
              <a:gd name="connsiteY6" fmla="*/ 4372849 h 6279848"/>
              <a:gd name="connsiteX7" fmla="*/ 611185 w 4963462"/>
              <a:gd name="connsiteY7" fmla="*/ 1215790 h 6279848"/>
              <a:gd name="connsiteX8" fmla="*/ 1823922 w 4963462"/>
              <a:gd name="connsiteY8" fmla="*/ 1086 h 6279848"/>
              <a:gd name="connsiteX9" fmla="*/ 1988130 w 4963462"/>
              <a:gd name="connsiteY9" fmla="*/ 0 h 6279848"/>
              <a:gd name="connsiteX0" fmla="*/ 1988130 w 4963462"/>
              <a:gd name="connsiteY0" fmla="*/ 0 h 6279848"/>
              <a:gd name="connsiteX1" fmla="*/ 4862589 w 4963462"/>
              <a:gd name="connsiteY1" fmla="*/ 12562 h 6279848"/>
              <a:gd name="connsiteX2" fmla="*/ 4963462 w 4963462"/>
              <a:gd name="connsiteY2" fmla="*/ 13168 h 6279848"/>
              <a:gd name="connsiteX3" fmla="*/ 4963462 w 4963462"/>
              <a:gd name="connsiteY3" fmla="*/ 6279848 h 6279848"/>
              <a:gd name="connsiteX4" fmla="*/ 2724464 w 4963462"/>
              <a:gd name="connsiteY4" fmla="*/ 6279848 h 6279848"/>
              <a:gd name="connsiteX5" fmla="*/ 2032136 w 4963462"/>
              <a:gd name="connsiteY5" fmla="*/ 5585959 h 6279848"/>
              <a:gd name="connsiteX6" fmla="*/ 754792 w 4963462"/>
              <a:gd name="connsiteY6" fmla="*/ 4372849 h 6279848"/>
              <a:gd name="connsiteX7" fmla="*/ 611185 w 4963462"/>
              <a:gd name="connsiteY7" fmla="*/ 1215790 h 6279848"/>
              <a:gd name="connsiteX8" fmla="*/ 1823922 w 4963462"/>
              <a:gd name="connsiteY8" fmla="*/ 1086 h 6279848"/>
              <a:gd name="connsiteX9" fmla="*/ 1988130 w 4963462"/>
              <a:gd name="connsiteY9" fmla="*/ 0 h 6279848"/>
              <a:gd name="connsiteX0" fmla="*/ 1988130 w 4970865"/>
              <a:gd name="connsiteY0" fmla="*/ 0 h 6279848"/>
              <a:gd name="connsiteX1" fmla="*/ 4862589 w 4970865"/>
              <a:gd name="connsiteY1" fmla="*/ 12562 h 6279848"/>
              <a:gd name="connsiteX2" fmla="*/ 4963462 w 4970865"/>
              <a:gd name="connsiteY2" fmla="*/ 13168 h 6279848"/>
              <a:gd name="connsiteX3" fmla="*/ 4970865 w 4970865"/>
              <a:gd name="connsiteY3" fmla="*/ 5581803 h 6279848"/>
              <a:gd name="connsiteX4" fmla="*/ 2724464 w 4970865"/>
              <a:gd name="connsiteY4" fmla="*/ 6279848 h 6279848"/>
              <a:gd name="connsiteX5" fmla="*/ 2032136 w 4970865"/>
              <a:gd name="connsiteY5" fmla="*/ 5585959 h 6279848"/>
              <a:gd name="connsiteX6" fmla="*/ 754792 w 4970865"/>
              <a:gd name="connsiteY6" fmla="*/ 4372849 h 6279848"/>
              <a:gd name="connsiteX7" fmla="*/ 611185 w 4970865"/>
              <a:gd name="connsiteY7" fmla="*/ 1215790 h 6279848"/>
              <a:gd name="connsiteX8" fmla="*/ 1823922 w 4970865"/>
              <a:gd name="connsiteY8" fmla="*/ 1086 h 6279848"/>
              <a:gd name="connsiteX9" fmla="*/ 1988130 w 4970865"/>
              <a:gd name="connsiteY9" fmla="*/ 0 h 6279848"/>
              <a:gd name="connsiteX0" fmla="*/ 1988130 w 4970865"/>
              <a:gd name="connsiteY0" fmla="*/ 0 h 5585959"/>
              <a:gd name="connsiteX1" fmla="*/ 4862589 w 4970865"/>
              <a:gd name="connsiteY1" fmla="*/ 12562 h 5585959"/>
              <a:gd name="connsiteX2" fmla="*/ 4963462 w 4970865"/>
              <a:gd name="connsiteY2" fmla="*/ 13168 h 5585959"/>
              <a:gd name="connsiteX3" fmla="*/ 4970865 w 4970865"/>
              <a:gd name="connsiteY3" fmla="*/ 5581803 h 5585959"/>
              <a:gd name="connsiteX4" fmla="*/ 2032136 w 4970865"/>
              <a:gd name="connsiteY4" fmla="*/ 5585959 h 5585959"/>
              <a:gd name="connsiteX5" fmla="*/ 754792 w 4970865"/>
              <a:gd name="connsiteY5" fmla="*/ 4372849 h 5585959"/>
              <a:gd name="connsiteX6" fmla="*/ 611185 w 4970865"/>
              <a:gd name="connsiteY6" fmla="*/ 1215790 h 5585959"/>
              <a:gd name="connsiteX7" fmla="*/ 1823922 w 4970865"/>
              <a:gd name="connsiteY7" fmla="*/ 1086 h 5585959"/>
              <a:gd name="connsiteX8" fmla="*/ 1988130 w 4970865"/>
              <a:gd name="connsiteY8" fmla="*/ 0 h 5585959"/>
              <a:gd name="connsiteX0" fmla="*/ 1988130 w 4970865"/>
              <a:gd name="connsiteY0" fmla="*/ 0 h 5585959"/>
              <a:gd name="connsiteX1" fmla="*/ 4862589 w 4970865"/>
              <a:gd name="connsiteY1" fmla="*/ 12562 h 5585959"/>
              <a:gd name="connsiteX2" fmla="*/ 4963462 w 4970865"/>
              <a:gd name="connsiteY2" fmla="*/ 13168 h 5585959"/>
              <a:gd name="connsiteX3" fmla="*/ 4970865 w 4970865"/>
              <a:gd name="connsiteY3" fmla="*/ 5581803 h 5585959"/>
              <a:gd name="connsiteX4" fmla="*/ 2032136 w 4970865"/>
              <a:gd name="connsiteY4" fmla="*/ 5585959 h 5585959"/>
              <a:gd name="connsiteX5" fmla="*/ 754792 w 4970865"/>
              <a:gd name="connsiteY5" fmla="*/ 4372849 h 5585959"/>
              <a:gd name="connsiteX6" fmla="*/ 611185 w 4970865"/>
              <a:gd name="connsiteY6" fmla="*/ 1215790 h 5585959"/>
              <a:gd name="connsiteX7" fmla="*/ 1823922 w 4970865"/>
              <a:gd name="connsiteY7" fmla="*/ 1086 h 5585959"/>
              <a:gd name="connsiteX8" fmla="*/ 1988130 w 4970865"/>
              <a:gd name="connsiteY8" fmla="*/ 0 h 5585959"/>
              <a:gd name="connsiteX0" fmla="*/ 1988130 w 4970865"/>
              <a:gd name="connsiteY0" fmla="*/ 0 h 5585959"/>
              <a:gd name="connsiteX1" fmla="*/ 4862589 w 4970865"/>
              <a:gd name="connsiteY1" fmla="*/ 12562 h 5585959"/>
              <a:gd name="connsiteX2" fmla="*/ 4963462 w 4970865"/>
              <a:gd name="connsiteY2" fmla="*/ 13168 h 5585959"/>
              <a:gd name="connsiteX3" fmla="*/ 4970865 w 4970865"/>
              <a:gd name="connsiteY3" fmla="*/ 5581803 h 5585959"/>
              <a:gd name="connsiteX4" fmla="*/ 2032136 w 4970865"/>
              <a:gd name="connsiteY4" fmla="*/ 5585959 h 5585959"/>
              <a:gd name="connsiteX5" fmla="*/ 1743445 w 4970865"/>
              <a:gd name="connsiteY5" fmla="*/ 5332943 h 5585959"/>
              <a:gd name="connsiteX6" fmla="*/ 754792 w 4970865"/>
              <a:gd name="connsiteY6" fmla="*/ 4372849 h 5585959"/>
              <a:gd name="connsiteX7" fmla="*/ 611185 w 4970865"/>
              <a:gd name="connsiteY7" fmla="*/ 1215790 h 5585959"/>
              <a:gd name="connsiteX8" fmla="*/ 1823922 w 4970865"/>
              <a:gd name="connsiteY8" fmla="*/ 1086 h 5585959"/>
              <a:gd name="connsiteX9" fmla="*/ 1988130 w 4970865"/>
              <a:gd name="connsiteY9" fmla="*/ 0 h 5585959"/>
              <a:gd name="connsiteX0" fmla="*/ 1988130 w 4970865"/>
              <a:gd name="connsiteY0" fmla="*/ 0 h 5585959"/>
              <a:gd name="connsiteX1" fmla="*/ 4862589 w 4970865"/>
              <a:gd name="connsiteY1" fmla="*/ 12562 h 5585959"/>
              <a:gd name="connsiteX2" fmla="*/ 4963462 w 4970865"/>
              <a:gd name="connsiteY2" fmla="*/ 13168 h 5585959"/>
              <a:gd name="connsiteX3" fmla="*/ 4970865 w 4970865"/>
              <a:gd name="connsiteY3" fmla="*/ 5581803 h 5585959"/>
              <a:gd name="connsiteX4" fmla="*/ 2032136 w 4970865"/>
              <a:gd name="connsiteY4" fmla="*/ 5585959 h 5585959"/>
              <a:gd name="connsiteX5" fmla="*/ 1780456 w 4970865"/>
              <a:gd name="connsiteY5" fmla="*/ 5356747 h 5585959"/>
              <a:gd name="connsiteX6" fmla="*/ 754792 w 4970865"/>
              <a:gd name="connsiteY6" fmla="*/ 4372849 h 5585959"/>
              <a:gd name="connsiteX7" fmla="*/ 611185 w 4970865"/>
              <a:gd name="connsiteY7" fmla="*/ 1215790 h 5585959"/>
              <a:gd name="connsiteX8" fmla="*/ 1823922 w 4970865"/>
              <a:gd name="connsiteY8" fmla="*/ 1086 h 5585959"/>
              <a:gd name="connsiteX9" fmla="*/ 1988130 w 4970865"/>
              <a:gd name="connsiteY9" fmla="*/ 0 h 5585959"/>
              <a:gd name="connsiteX0" fmla="*/ 1988130 w 4970865"/>
              <a:gd name="connsiteY0" fmla="*/ 0 h 5585959"/>
              <a:gd name="connsiteX1" fmla="*/ 4862589 w 4970865"/>
              <a:gd name="connsiteY1" fmla="*/ 12562 h 5585959"/>
              <a:gd name="connsiteX2" fmla="*/ 4963462 w 4970865"/>
              <a:gd name="connsiteY2" fmla="*/ 13168 h 5585959"/>
              <a:gd name="connsiteX3" fmla="*/ 4970865 w 4970865"/>
              <a:gd name="connsiteY3" fmla="*/ 5359635 h 5585959"/>
              <a:gd name="connsiteX4" fmla="*/ 2032136 w 4970865"/>
              <a:gd name="connsiteY4" fmla="*/ 5585959 h 5585959"/>
              <a:gd name="connsiteX5" fmla="*/ 1780456 w 4970865"/>
              <a:gd name="connsiteY5" fmla="*/ 5356747 h 5585959"/>
              <a:gd name="connsiteX6" fmla="*/ 754792 w 4970865"/>
              <a:gd name="connsiteY6" fmla="*/ 4372849 h 5585959"/>
              <a:gd name="connsiteX7" fmla="*/ 611185 w 4970865"/>
              <a:gd name="connsiteY7" fmla="*/ 1215790 h 5585959"/>
              <a:gd name="connsiteX8" fmla="*/ 1823922 w 4970865"/>
              <a:gd name="connsiteY8" fmla="*/ 1086 h 5585959"/>
              <a:gd name="connsiteX9" fmla="*/ 1988130 w 4970865"/>
              <a:gd name="connsiteY9" fmla="*/ 0 h 5585959"/>
              <a:gd name="connsiteX0" fmla="*/ 1988130 w 4970865"/>
              <a:gd name="connsiteY0" fmla="*/ 0 h 5359635"/>
              <a:gd name="connsiteX1" fmla="*/ 4862589 w 4970865"/>
              <a:gd name="connsiteY1" fmla="*/ 12562 h 5359635"/>
              <a:gd name="connsiteX2" fmla="*/ 4963462 w 4970865"/>
              <a:gd name="connsiteY2" fmla="*/ 13168 h 5359635"/>
              <a:gd name="connsiteX3" fmla="*/ 4970865 w 4970865"/>
              <a:gd name="connsiteY3" fmla="*/ 5359635 h 5359635"/>
              <a:gd name="connsiteX4" fmla="*/ 1780456 w 4970865"/>
              <a:gd name="connsiteY4" fmla="*/ 5356747 h 5359635"/>
              <a:gd name="connsiteX5" fmla="*/ 754792 w 4970865"/>
              <a:gd name="connsiteY5" fmla="*/ 4372849 h 5359635"/>
              <a:gd name="connsiteX6" fmla="*/ 611185 w 4970865"/>
              <a:gd name="connsiteY6" fmla="*/ 1215790 h 5359635"/>
              <a:gd name="connsiteX7" fmla="*/ 1823922 w 4970865"/>
              <a:gd name="connsiteY7" fmla="*/ 1086 h 5359635"/>
              <a:gd name="connsiteX8" fmla="*/ 1988130 w 4970865"/>
              <a:gd name="connsiteY8" fmla="*/ 0 h 5359635"/>
              <a:gd name="connsiteX0" fmla="*/ 1988130 w 4970865"/>
              <a:gd name="connsiteY0" fmla="*/ 0 h 5383439"/>
              <a:gd name="connsiteX1" fmla="*/ 4862589 w 4970865"/>
              <a:gd name="connsiteY1" fmla="*/ 12562 h 5383439"/>
              <a:gd name="connsiteX2" fmla="*/ 4963462 w 4970865"/>
              <a:gd name="connsiteY2" fmla="*/ 13168 h 5383439"/>
              <a:gd name="connsiteX3" fmla="*/ 4970865 w 4970865"/>
              <a:gd name="connsiteY3" fmla="*/ 5383439 h 5383439"/>
              <a:gd name="connsiteX4" fmla="*/ 1780456 w 4970865"/>
              <a:gd name="connsiteY4" fmla="*/ 5356747 h 5383439"/>
              <a:gd name="connsiteX5" fmla="*/ 754792 w 4970865"/>
              <a:gd name="connsiteY5" fmla="*/ 4372849 h 5383439"/>
              <a:gd name="connsiteX6" fmla="*/ 611185 w 4970865"/>
              <a:gd name="connsiteY6" fmla="*/ 1215790 h 5383439"/>
              <a:gd name="connsiteX7" fmla="*/ 1823922 w 4970865"/>
              <a:gd name="connsiteY7" fmla="*/ 1086 h 5383439"/>
              <a:gd name="connsiteX8" fmla="*/ 1988130 w 4970865"/>
              <a:gd name="connsiteY8" fmla="*/ 0 h 5383439"/>
              <a:gd name="connsiteX0" fmla="*/ 1988130 w 4970865"/>
              <a:gd name="connsiteY0" fmla="*/ 0 h 5367570"/>
              <a:gd name="connsiteX1" fmla="*/ 4862589 w 4970865"/>
              <a:gd name="connsiteY1" fmla="*/ 12562 h 5367570"/>
              <a:gd name="connsiteX2" fmla="*/ 4963462 w 4970865"/>
              <a:gd name="connsiteY2" fmla="*/ 13168 h 5367570"/>
              <a:gd name="connsiteX3" fmla="*/ 4970865 w 4970865"/>
              <a:gd name="connsiteY3" fmla="*/ 5367570 h 5367570"/>
              <a:gd name="connsiteX4" fmla="*/ 1780456 w 4970865"/>
              <a:gd name="connsiteY4" fmla="*/ 5356747 h 5367570"/>
              <a:gd name="connsiteX5" fmla="*/ 754792 w 4970865"/>
              <a:gd name="connsiteY5" fmla="*/ 4372849 h 5367570"/>
              <a:gd name="connsiteX6" fmla="*/ 611185 w 4970865"/>
              <a:gd name="connsiteY6" fmla="*/ 1215790 h 5367570"/>
              <a:gd name="connsiteX7" fmla="*/ 1823922 w 4970865"/>
              <a:gd name="connsiteY7" fmla="*/ 1086 h 5367570"/>
              <a:gd name="connsiteX8" fmla="*/ 1988130 w 4970865"/>
              <a:gd name="connsiteY8" fmla="*/ 0 h 53675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70865" h="5367570">
                <a:moveTo>
                  <a:pt x="1988130" y="0"/>
                </a:moveTo>
                <a:lnTo>
                  <a:pt x="4862589" y="12562"/>
                </a:lnTo>
                <a:lnTo>
                  <a:pt x="4963462" y="13168"/>
                </a:lnTo>
                <a:cubicBezTo>
                  <a:pt x="4965930" y="1869380"/>
                  <a:pt x="4968397" y="3511358"/>
                  <a:pt x="4970865" y="5367570"/>
                </a:cubicBezTo>
                <a:lnTo>
                  <a:pt x="1780456" y="5356747"/>
                </a:lnTo>
                <a:lnTo>
                  <a:pt x="754792" y="4372849"/>
                </a:lnTo>
                <a:cubicBezTo>
                  <a:pt x="-81341" y="3680326"/>
                  <a:pt x="-350605" y="2231439"/>
                  <a:pt x="611185" y="1215790"/>
                </a:cubicBezTo>
                <a:cubicBezTo>
                  <a:pt x="1806331" y="20644"/>
                  <a:pt x="628775" y="1196233"/>
                  <a:pt x="1823922" y="1086"/>
                </a:cubicBezTo>
                <a:cubicBezTo>
                  <a:pt x="1827854" y="353"/>
                  <a:pt x="1887255" y="20"/>
                  <a:pt x="1988130" y="0"/>
                </a:cubicBezTo>
                <a:close/>
              </a:path>
            </a:pathLst>
          </a:custGeom>
        </p:spPr>
        <p:txBody>
          <a:bodyPr wrap="square">
            <a:noAutofit/>
          </a:bodyPr>
          <a:lstStyle>
            <a:lvl1pPr marL="0" indent="0">
              <a:buNone/>
              <a:defRPr/>
            </a:lvl1pPr>
          </a:lstStyle>
          <a:p>
            <a:r>
              <a:rPr lang="en-US"/>
              <a:t>Click icon to add picture</a:t>
            </a:r>
            <a:endParaRPr lang="en-CA"/>
          </a:p>
        </p:txBody>
      </p:sp>
      <p:pic>
        <p:nvPicPr>
          <p:cNvPr id="9" name="Picture 11">
            <a:extLst>
              <a:ext uri="{FF2B5EF4-FFF2-40B4-BE49-F238E27FC236}">
                <a16:creationId xmlns:a16="http://schemas.microsoft.com/office/drawing/2014/main" id="{333BB3CC-7AA0-4016-B1B4-E0A15305E6B0}"/>
              </a:ext>
              <a:ext uri="{C183D7F6-B498-43B3-948B-1728B52AA6E4}">
                <adec:decorative xmlns:adec="http://schemas.microsoft.com/office/drawing/2017/decorative" val="1"/>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0" y="6134003"/>
            <a:ext cx="12192000" cy="725242"/>
          </a:xfrm>
          <a:prstGeom prst="rect">
            <a:avLst/>
          </a:prstGeom>
        </p:spPr>
      </p:pic>
      <p:sp>
        <p:nvSpPr>
          <p:cNvPr id="4" name="hrSlideMaster.Cover slideHeader" descr="UNCLASSIFIED">
            <a:extLst>
              <a:ext uri="{FF2B5EF4-FFF2-40B4-BE49-F238E27FC236}">
                <a16:creationId xmlns:a16="http://schemas.microsoft.com/office/drawing/2014/main" id="{FEA255EF-A074-43A6-95FB-FA8B709CD167}"/>
              </a:ext>
            </a:extLst>
          </p:cNvPr>
          <p:cNvSpPr txBox="1"/>
          <p:nvPr userDrawn="1"/>
        </p:nvSpPr>
        <p:spPr>
          <a:xfrm>
            <a:off x="0" y="0"/>
            <a:ext cx="12192000" cy="276999"/>
          </a:xfrm>
          <a:prstGeom prst="rect">
            <a:avLst/>
          </a:prstGeom>
          <a:noFill/>
        </p:spPr>
        <p:txBody>
          <a:bodyPr vert="horz" wrap="square" rtlCol="0">
            <a:spAutoFit/>
          </a:bodyPr>
          <a:lstStyle/>
          <a:p>
            <a:pPr algn="r"/>
            <a:r>
              <a:rPr lang="en-US" sz="1200" b="0" i="0" u="none" baseline="0">
                <a:solidFill>
                  <a:srgbClr val="000000"/>
                </a:solidFill>
                <a:latin typeface="Arial" panose="020B0604020202020204" pitchFamily="34" charset="0"/>
              </a:rPr>
              <a:t>UNCLASSIFIED</a:t>
            </a:r>
            <a:endParaRPr lang="en-US" sz="1200" b="0" i="0" u="none" baseline="0" err="1">
              <a:solidFill>
                <a:srgbClr val="000000"/>
              </a:solidFill>
              <a:latin typeface="Arial" panose="020B0604020202020204" pitchFamily="34" charset="0"/>
            </a:endParaRPr>
          </a:p>
        </p:txBody>
      </p:sp>
    </p:spTree>
    <p:extLst>
      <p:ext uri="{BB962C8B-B14F-4D97-AF65-F5344CB8AC3E}">
        <p14:creationId xmlns:p14="http://schemas.microsoft.com/office/powerpoint/2010/main" val="38095671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mp; content">
    <p:spTree>
      <p:nvGrpSpPr>
        <p:cNvPr id="1" name=""/>
        <p:cNvGrpSpPr/>
        <p:nvPr/>
      </p:nvGrpSpPr>
      <p:grpSpPr>
        <a:xfrm>
          <a:off x="0" y="0"/>
          <a:ext cx="0" cy="0"/>
          <a:chOff x="0" y="0"/>
          <a:chExt cx="0" cy="0"/>
        </a:xfrm>
      </p:grpSpPr>
      <p:sp>
        <p:nvSpPr>
          <p:cNvPr id="2" name="Title 1"/>
          <p:cNvSpPr>
            <a:spLocks noGrp="1"/>
          </p:cNvSpPr>
          <p:nvPr>
            <p:ph type="title"/>
          </p:nvPr>
        </p:nvSpPr>
        <p:spPr>
          <a:xfrm>
            <a:off x="606175" y="365126"/>
            <a:ext cx="10674851" cy="1247918"/>
          </a:xfrm>
          <a:prstGeom prst="rect">
            <a:avLst/>
          </a:prstGeom>
        </p:spPr>
        <p:txBody>
          <a:bodyPr/>
          <a:lstStyle>
            <a:lvl1pPr>
              <a:defRPr sz="2200" b="1">
                <a:solidFill>
                  <a:schemeClr val="tx2"/>
                </a:solidFill>
              </a:defRPr>
            </a:lvl1pPr>
          </a:lstStyle>
          <a:p>
            <a:r>
              <a:rPr lang="en-US"/>
              <a:t>Click to edit Master title style</a:t>
            </a:r>
            <a:endParaRPr lang="en-CA"/>
          </a:p>
        </p:txBody>
      </p:sp>
      <p:sp>
        <p:nvSpPr>
          <p:cNvPr id="3" name="Text Placeholder 2"/>
          <p:cNvSpPr>
            <a:spLocks noGrp="1"/>
          </p:cNvSpPr>
          <p:nvPr>
            <p:ph type="body" idx="1"/>
          </p:nvPr>
        </p:nvSpPr>
        <p:spPr>
          <a:xfrm>
            <a:off x="606175" y="1685926"/>
            <a:ext cx="5391401" cy="823912"/>
          </a:xfrm>
          <a:prstGeom prst="rect">
            <a:avLst/>
          </a:prstGeom>
        </p:spPr>
        <p:txBody>
          <a:bodyPr anchor="ctr"/>
          <a:lstStyle>
            <a:lvl1pPr marL="0" indent="0">
              <a:buNone/>
              <a:defRPr sz="16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06175" y="2505075"/>
            <a:ext cx="5391400" cy="3684588"/>
          </a:xfrm>
          <a:prstGeom prst="rect">
            <a:avLst/>
          </a:prstGeom>
        </p:spPr>
        <p:txBody>
          <a:bodyPr/>
          <a:lstStyle>
            <a:lvl1pPr>
              <a:defRPr sz="1400">
                <a:solidFill>
                  <a:schemeClr val="tx1">
                    <a:lumMod val="85000"/>
                    <a:lumOff val="15000"/>
                  </a:schemeClr>
                </a:solidFill>
              </a:defRPr>
            </a:lvl1pPr>
            <a:lvl2pPr>
              <a:defRPr sz="1400">
                <a:solidFill>
                  <a:schemeClr val="tx1">
                    <a:lumMod val="85000"/>
                    <a:lumOff val="15000"/>
                  </a:schemeClr>
                </a:solidFill>
              </a:defRPr>
            </a:lvl2pPr>
            <a:lvl3pPr>
              <a:defRPr sz="1400">
                <a:solidFill>
                  <a:schemeClr val="tx1">
                    <a:lumMod val="85000"/>
                    <a:lumOff val="15000"/>
                  </a:schemeClr>
                </a:solidFill>
              </a:defRPr>
            </a:lvl3pPr>
            <a:lvl4pPr>
              <a:defRPr sz="1400">
                <a:solidFill>
                  <a:schemeClr val="tx1">
                    <a:lumMod val="85000"/>
                    <a:lumOff val="15000"/>
                  </a:schemeClr>
                </a:solidFill>
              </a:defRPr>
            </a:lvl4pPr>
            <a:lvl5pPr>
              <a:defRPr sz="1400">
                <a:solidFill>
                  <a:schemeClr val="tx1">
                    <a:lumMod val="85000"/>
                    <a:lumOff val="15000"/>
                  </a:schemeClr>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10" name="Date Placeholder 6">
            <a:extLst>
              <a:ext uri="{FF2B5EF4-FFF2-40B4-BE49-F238E27FC236}">
                <a16:creationId xmlns:a16="http://schemas.microsoft.com/office/drawing/2014/main" id="{D58DE810-6683-481C-A3C8-7EEC41B132DB}"/>
              </a:ext>
            </a:extLst>
          </p:cNvPr>
          <p:cNvSpPr>
            <a:spLocks noGrp="1"/>
          </p:cNvSpPr>
          <p:nvPr>
            <p:ph type="dt" sz="half" idx="10"/>
          </p:nvPr>
        </p:nvSpPr>
        <p:spPr>
          <a:xfrm>
            <a:off x="5257799" y="6221480"/>
            <a:ext cx="1371602" cy="365125"/>
          </a:xfrm>
          <a:prstGeom prst="rect">
            <a:avLst/>
          </a:prstGeom>
        </p:spPr>
        <p:txBody>
          <a:bodyPr anchor="ctr"/>
          <a:lstStyle>
            <a:lvl1pPr algn="ctr">
              <a:defRPr sz="900">
                <a:solidFill>
                  <a:schemeClr val="tx1">
                    <a:lumMod val="85000"/>
                    <a:lumOff val="15000"/>
                  </a:schemeClr>
                </a:solidFill>
              </a:defRPr>
            </a:lvl1pPr>
          </a:lstStyle>
          <a:p>
            <a:endParaRPr lang="fr-CA"/>
          </a:p>
        </p:txBody>
      </p:sp>
      <p:sp>
        <p:nvSpPr>
          <p:cNvPr id="9" name="Footer Placeholder 7">
            <a:extLst>
              <a:ext uri="{FF2B5EF4-FFF2-40B4-BE49-F238E27FC236}">
                <a16:creationId xmlns:a16="http://schemas.microsoft.com/office/drawing/2014/main" id="{89ACA5BB-FE2D-4063-B03C-6F44B022387F}"/>
              </a:ext>
            </a:extLst>
          </p:cNvPr>
          <p:cNvSpPr>
            <a:spLocks noGrp="1"/>
          </p:cNvSpPr>
          <p:nvPr>
            <p:ph type="ftr" sz="quarter" idx="11"/>
          </p:nvPr>
        </p:nvSpPr>
        <p:spPr>
          <a:xfrm>
            <a:off x="6629400" y="6221481"/>
            <a:ext cx="4751647" cy="365125"/>
          </a:xfrm>
          <a:prstGeom prst="rect">
            <a:avLst/>
          </a:prstGeom>
        </p:spPr>
        <p:txBody>
          <a:bodyPr anchor="ctr"/>
          <a:lstStyle>
            <a:lvl1pPr algn="r">
              <a:defRPr sz="900">
                <a:solidFill>
                  <a:schemeClr val="tx1">
                    <a:lumMod val="85000"/>
                    <a:lumOff val="15000"/>
                  </a:schemeClr>
                </a:solidFill>
              </a:defRPr>
            </a:lvl1pPr>
          </a:lstStyle>
          <a:p>
            <a:endParaRPr lang="fr-CA"/>
          </a:p>
        </p:txBody>
      </p:sp>
      <p:sp>
        <p:nvSpPr>
          <p:cNvPr id="7" name="hrSlideMaster.Title &amp; contentHeader" descr="UNCLASSIFIED">
            <a:extLst>
              <a:ext uri="{FF2B5EF4-FFF2-40B4-BE49-F238E27FC236}">
                <a16:creationId xmlns:a16="http://schemas.microsoft.com/office/drawing/2014/main" id="{61BA7725-C470-4EA6-AE36-C327A7B9285F}"/>
              </a:ext>
            </a:extLst>
          </p:cNvPr>
          <p:cNvSpPr txBox="1"/>
          <p:nvPr userDrawn="1"/>
        </p:nvSpPr>
        <p:spPr>
          <a:xfrm>
            <a:off x="0" y="0"/>
            <a:ext cx="12192000" cy="276999"/>
          </a:xfrm>
          <a:prstGeom prst="rect">
            <a:avLst/>
          </a:prstGeom>
          <a:noFill/>
        </p:spPr>
        <p:txBody>
          <a:bodyPr vert="horz" wrap="square" rtlCol="0">
            <a:spAutoFit/>
          </a:bodyPr>
          <a:lstStyle/>
          <a:p>
            <a:pPr algn="r"/>
            <a:r>
              <a:rPr lang="en-US" sz="1200" b="0" i="0" u="none" baseline="0">
                <a:solidFill>
                  <a:srgbClr val="000000"/>
                </a:solidFill>
                <a:latin typeface="Arial" panose="020B0604020202020204" pitchFamily="34" charset="0"/>
              </a:rPr>
              <a:t>UNCLASSIFIED</a:t>
            </a:r>
            <a:endParaRPr lang="en-US" sz="1200" b="0" i="0" u="none" baseline="0" err="1">
              <a:solidFill>
                <a:srgbClr val="000000"/>
              </a:solidFill>
              <a:latin typeface="Arial" panose="020B0604020202020204" pitchFamily="34" charset="0"/>
            </a:endParaRPr>
          </a:p>
        </p:txBody>
      </p:sp>
    </p:spTree>
    <p:extLst>
      <p:ext uri="{BB962C8B-B14F-4D97-AF65-F5344CB8AC3E}">
        <p14:creationId xmlns:p14="http://schemas.microsoft.com/office/powerpoint/2010/main" val="30946430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amp; content 2">
    <p:spTree>
      <p:nvGrpSpPr>
        <p:cNvPr id="1" name=""/>
        <p:cNvGrpSpPr/>
        <p:nvPr/>
      </p:nvGrpSpPr>
      <p:grpSpPr>
        <a:xfrm>
          <a:off x="0" y="0"/>
          <a:ext cx="0" cy="0"/>
          <a:chOff x="0" y="0"/>
          <a:chExt cx="0" cy="0"/>
        </a:xfrm>
      </p:grpSpPr>
      <p:sp>
        <p:nvSpPr>
          <p:cNvPr id="2" name="Title 1"/>
          <p:cNvSpPr>
            <a:spLocks noGrp="1"/>
          </p:cNvSpPr>
          <p:nvPr>
            <p:ph type="title"/>
          </p:nvPr>
        </p:nvSpPr>
        <p:spPr>
          <a:xfrm>
            <a:off x="606175" y="365126"/>
            <a:ext cx="10674851" cy="1247918"/>
          </a:xfrm>
          <a:prstGeom prst="rect">
            <a:avLst/>
          </a:prstGeom>
        </p:spPr>
        <p:txBody>
          <a:bodyPr/>
          <a:lstStyle>
            <a:lvl1pPr>
              <a:defRPr sz="2200" b="1">
                <a:solidFill>
                  <a:schemeClr val="tx2"/>
                </a:solidFill>
              </a:defRPr>
            </a:lvl1pPr>
          </a:lstStyle>
          <a:p>
            <a:r>
              <a:rPr lang="en-US"/>
              <a:t>Click to edit Master title style</a:t>
            </a:r>
            <a:endParaRPr lang="en-CA"/>
          </a:p>
        </p:txBody>
      </p:sp>
      <p:sp>
        <p:nvSpPr>
          <p:cNvPr id="3" name="Text Placeholder 2"/>
          <p:cNvSpPr>
            <a:spLocks noGrp="1"/>
          </p:cNvSpPr>
          <p:nvPr>
            <p:ph type="body" idx="1"/>
          </p:nvPr>
        </p:nvSpPr>
        <p:spPr>
          <a:xfrm>
            <a:off x="606175" y="1685926"/>
            <a:ext cx="10674853" cy="823912"/>
          </a:xfrm>
          <a:prstGeom prst="rect">
            <a:avLst/>
          </a:prstGeom>
        </p:spPr>
        <p:txBody>
          <a:bodyPr anchor="ctr"/>
          <a:lstStyle>
            <a:lvl1pPr marL="0" indent="0">
              <a:buNone/>
              <a:defRPr sz="16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06174" y="2505075"/>
            <a:ext cx="10674851" cy="3684588"/>
          </a:xfrm>
          <a:prstGeom prst="rect">
            <a:avLst/>
          </a:prstGeom>
        </p:spPr>
        <p:txBody>
          <a:bodyPr/>
          <a:lstStyle>
            <a:lvl1pPr>
              <a:defRPr sz="1400">
                <a:solidFill>
                  <a:schemeClr val="tx1">
                    <a:lumMod val="85000"/>
                    <a:lumOff val="15000"/>
                  </a:schemeClr>
                </a:solidFill>
              </a:defRPr>
            </a:lvl1pPr>
            <a:lvl2pPr>
              <a:defRPr sz="1400">
                <a:solidFill>
                  <a:schemeClr val="tx1">
                    <a:lumMod val="85000"/>
                    <a:lumOff val="15000"/>
                  </a:schemeClr>
                </a:solidFill>
              </a:defRPr>
            </a:lvl2pPr>
            <a:lvl3pPr>
              <a:defRPr sz="1400">
                <a:solidFill>
                  <a:schemeClr val="tx1">
                    <a:lumMod val="85000"/>
                    <a:lumOff val="15000"/>
                  </a:schemeClr>
                </a:solidFill>
              </a:defRPr>
            </a:lvl3pPr>
            <a:lvl4pPr>
              <a:defRPr sz="1400">
                <a:solidFill>
                  <a:schemeClr val="tx1">
                    <a:lumMod val="85000"/>
                    <a:lumOff val="15000"/>
                  </a:schemeClr>
                </a:solidFill>
              </a:defRPr>
            </a:lvl4pPr>
            <a:lvl5pPr>
              <a:defRPr sz="1400">
                <a:solidFill>
                  <a:schemeClr val="tx1">
                    <a:lumMod val="85000"/>
                    <a:lumOff val="15000"/>
                  </a:schemeClr>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10" name="Date Placeholder 6">
            <a:extLst>
              <a:ext uri="{FF2B5EF4-FFF2-40B4-BE49-F238E27FC236}">
                <a16:creationId xmlns:a16="http://schemas.microsoft.com/office/drawing/2014/main" id="{CBC80610-CB94-4B27-BC3D-2143AE6B1EC1}"/>
              </a:ext>
            </a:extLst>
          </p:cNvPr>
          <p:cNvSpPr>
            <a:spLocks noGrp="1"/>
          </p:cNvSpPr>
          <p:nvPr>
            <p:ph type="dt" sz="half" idx="10"/>
          </p:nvPr>
        </p:nvSpPr>
        <p:spPr>
          <a:xfrm>
            <a:off x="5257799" y="6221480"/>
            <a:ext cx="1371602" cy="365125"/>
          </a:xfrm>
          <a:prstGeom prst="rect">
            <a:avLst/>
          </a:prstGeom>
        </p:spPr>
        <p:txBody>
          <a:bodyPr anchor="ctr"/>
          <a:lstStyle>
            <a:lvl1pPr algn="ctr">
              <a:defRPr sz="900">
                <a:solidFill>
                  <a:schemeClr val="tx1">
                    <a:lumMod val="85000"/>
                    <a:lumOff val="15000"/>
                  </a:schemeClr>
                </a:solidFill>
              </a:defRPr>
            </a:lvl1pPr>
          </a:lstStyle>
          <a:p>
            <a:endParaRPr lang="fr-CA"/>
          </a:p>
        </p:txBody>
      </p:sp>
      <p:sp>
        <p:nvSpPr>
          <p:cNvPr id="9" name="Footer Placeholder 7">
            <a:extLst>
              <a:ext uri="{FF2B5EF4-FFF2-40B4-BE49-F238E27FC236}">
                <a16:creationId xmlns:a16="http://schemas.microsoft.com/office/drawing/2014/main" id="{FF0967FC-1CDF-4787-BD65-8D7C02C55589}"/>
              </a:ext>
            </a:extLst>
          </p:cNvPr>
          <p:cNvSpPr>
            <a:spLocks noGrp="1"/>
          </p:cNvSpPr>
          <p:nvPr>
            <p:ph type="ftr" sz="quarter" idx="11"/>
          </p:nvPr>
        </p:nvSpPr>
        <p:spPr>
          <a:xfrm>
            <a:off x="6629400" y="6221481"/>
            <a:ext cx="4751647" cy="365125"/>
          </a:xfrm>
          <a:prstGeom prst="rect">
            <a:avLst/>
          </a:prstGeom>
        </p:spPr>
        <p:txBody>
          <a:bodyPr anchor="ctr"/>
          <a:lstStyle>
            <a:lvl1pPr algn="r">
              <a:defRPr sz="900">
                <a:solidFill>
                  <a:schemeClr val="tx1">
                    <a:lumMod val="85000"/>
                    <a:lumOff val="15000"/>
                  </a:schemeClr>
                </a:solidFill>
              </a:defRPr>
            </a:lvl1pPr>
          </a:lstStyle>
          <a:p>
            <a:endParaRPr lang="fr-CA"/>
          </a:p>
        </p:txBody>
      </p:sp>
      <p:sp>
        <p:nvSpPr>
          <p:cNvPr id="7" name="hrSlideMaster.Title &amp; content 2Header" descr="UNCLASSIFIED">
            <a:extLst>
              <a:ext uri="{FF2B5EF4-FFF2-40B4-BE49-F238E27FC236}">
                <a16:creationId xmlns:a16="http://schemas.microsoft.com/office/drawing/2014/main" id="{B47F2EE9-5F84-42F8-BE1A-BE0C48CCA674}"/>
              </a:ext>
            </a:extLst>
          </p:cNvPr>
          <p:cNvSpPr txBox="1"/>
          <p:nvPr userDrawn="1"/>
        </p:nvSpPr>
        <p:spPr>
          <a:xfrm>
            <a:off x="0" y="0"/>
            <a:ext cx="12192000" cy="276999"/>
          </a:xfrm>
          <a:prstGeom prst="rect">
            <a:avLst/>
          </a:prstGeom>
          <a:noFill/>
        </p:spPr>
        <p:txBody>
          <a:bodyPr vert="horz" wrap="square" rtlCol="0">
            <a:spAutoFit/>
          </a:bodyPr>
          <a:lstStyle/>
          <a:p>
            <a:pPr algn="r"/>
            <a:r>
              <a:rPr lang="en-US" sz="1200" b="0" i="0" u="none" baseline="0">
                <a:solidFill>
                  <a:srgbClr val="000000"/>
                </a:solidFill>
                <a:latin typeface="Arial" panose="020B0604020202020204" pitchFamily="34" charset="0"/>
              </a:rPr>
              <a:t>UNCLASSIFIED</a:t>
            </a:r>
            <a:endParaRPr lang="en-US" sz="1200" b="0" i="0" u="none" baseline="0" err="1">
              <a:solidFill>
                <a:srgbClr val="000000"/>
              </a:solidFill>
              <a:latin typeface="Arial" panose="020B0604020202020204" pitchFamily="34" charset="0"/>
            </a:endParaRPr>
          </a:p>
        </p:txBody>
      </p:sp>
    </p:spTree>
    <p:extLst>
      <p:ext uri="{BB962C8B-B14F-4D97-AF65-F5344CB8AC3E}">
        <p14:creationId xmlns:p14="http://schemas.microsoft.com/office/powerpoint/2010/main" val="22855194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amp; content 3">
    <p:spTree>
      <p:nvGrpSpPr>
        <p:cNvPr id="1" name=""/>
        <p:cNvGrpSpPr/>
        <p:nvPr/>
      </p:nvGrpSpPr>
      <p:grpSpPr>
        <a:xfrm>
          <a:off x="0" y="0"/>
          <a:ext cx="0" cy="0"/>
          <a:chOff x="0" y="0"/>
          <a:chExt cx="0" cy="0"/>
        </a:xfrm>
      </p:grpSpPr>
      <p:sp>
        <p:nvSpPr>
          <p:cNvPr id="2" name="Title 1"/>
          <p:cNvSpPr>
            <a:spLocks noGrp="1"/>
          </p:cNvSpPr>
          <p:nvPr>
            <p:ph type="title"/>
          </p:nvPr>
        </p:nvSpPr>
        <p:spPr>
          <a:xfrm>
            <a:off x="606175" y="365126"/>
            <a:ext cx="10674851" cy="470897"/>
          </a:xfrm>
          <a:prstGeom prst="rect">
            <a:avLst/>
          </a:prstGeom>
        </p:spPr>
        <p:txBody>
          <a:bodyPr/>
          <a:lstStyle>
            <a:lvl1pPr>
              <a:defRPr sz="2200" b="1">
                <a:solidFill>
                  <a:schemeClr val="tx2"/>
                </a:solidFill>
              </a:defRPr>
            </a:lvl1pPr>
          </a:lstStyle>
          <a:p>
            <a:r>
              <a:rPr lang="en-US"/>
              <a:t>Click to edit Master title style</a:t>
            </a:r>
            <a:endParaRPr lang="en-CA"/>
          </a:p>
        </p:txBody>
      </p:sp>
      <p:sp>
        <p:nvSpPr>
          <p:cNvPr id="3" name="Text Placeholder 2"/>
          <p:cNvSpPr>
            <a:spLocks noGrp="1"/>
          </p:cNvSpPr>
          <p:nvPr>
            <p:ph type="body" idx="1"/>
          </p:nvPr>
        </p:nvSpPr>
        <p:spPr>
          <a:xfrm>
            <a:off x="606174" y="924150"/>
            <a:ext cx="10674853" cy="373427"/>
          </a:xfrm>
          <a:prstGeom prst="rect">
            <a:avLst/>
          </a:prstGeom>
        </p:spPr>
        <p:txBody>
          <a:bodyPr anchor="ctr"/>
          <a:lstStyle>
            <a:lvl1pPr marL="0" indent="0">
              <a:buNone/>
              <a:defRPr sz="16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06174" y="1297577"/>
            <a:ext cx="10674851" cy="4892085"/>
          </a:xfrm>
          <a:prstGeom prst="rect">
            <a:avLst/>
          </a:prstGeom>
        </p:spPr>
        <p:txBody>
          <a:bodyPr/>
          <a:lstStyle>
            <a:lvl1pPr>
              <a:defRPr sz="1400">
                <a:solidFill>
                  <a:schemeClr val="tx1">
                    <a:lumMod val="85000"/>
                    <a:lumOff val="15000"/>
                  </a:schemeClr>
                </a:solidFill>
              </a:defRPr>
            </a:lvl1pPr>
            <a:lvl2pPr>
              <a:defRPr sz="1400">
                <a:solidFill>
                  <a:schemeClr val="tx1">
                    <a:lumMod val="85000"/>
                    <a:lumOff val="15000"/>
                  </a:schemeClr>
                </a:solidFill>
              </a:defRPr>
            </a:lvl2pPr>
            <a:lvl3pPr>
              <a:defRPr sz="1400">
                <a:solidFill>
                  <a:schemeClr val="tx1">
                    <a:lumMod val="85000"/>
                    <a:lumOff val="15000"/>
                  </a:schemeClr>
                </a:solidFill>
              </a:defRPr>
            </a:lvl3pPr>
            <a:lvl4pPr>
              <a:defRPr sz="1400">
                <a:solidFill>
                  <a:schemeClr val="tx1">
                    <a:lumMod val="85000"/>
                    <a:lumOff val="15000"/>
                  </a:schemeClr>
                </a:solidFill>
              </a:defRPr>
            </a:lvl4pPr>
            <a:lvl5pPr>
              <a:defRPr sz="1400">
                <a:solidFill>
                  <a:schemeClr val="tx1">
                    <a:lumMod val="85000"/>
                    <a:lumOff val="15000"/>
                  </a:schemeClr>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11" name="Date Placeholder 6">
            <a:extLst>
              <a:ext uri="{FF2B5EF4-FFF2-40B4-BE49-F238E27FC236}">
                <a16:creationId xmlns:a16="http://schemas.microsoft.com/office/drawing/2014/main" id="{8C1FD860-7595-40EC-9D4C-A7EE257B4527}"/>
              </a:ext>
            </a:extLst>
          </p:cNvPr>
          <p:cNvSpPr>
            <a:spLocks noGrp="1"/>
          </p:cNvSpPr>
          <p:nvPr>
            <p:ph type="dt" sz="half" idx="10"/>
          </p:nvPr>
        </p:nvSpPr>
        <p:spPr>
          <a:xfrm>
            <a:off x="5257799" y="6221480"/>
            <a:ext cx="1371602" cy="365125"/>
          </a:xfrm>
          <a:prstGeom prst="rect">
            <a:avLst/>
          </a:prstGeom>
        </p:spPr>
        <p:txBody>
          <a:bodyPr anchor="ctr"/>
          <a:lstStyle>
            <a:lvl1pPr algn="ctr">
              <a:defRPr sz="900">
                <a:solidFill>
                  <a:schemeClr val="tx1">
                    <a:lumMod val="85000"/>
                    <a:lumOff val="15000"/>
                  </a:schemeClr>
                </a:solidFill>
              </a:defRPr>
            </a:lvl1pPr>
          </a:lstStyle>
          <a:p>
            <a:endParaRPr lang="fr-CA"/>
          </a:p>
        </p:txBody>
      </p:sp>
      <p:sp>
        <p:nvSpPr>
          <p:cNvPr id="10" name="Footer Placeholder 7">
            <a:extLst>
              <a:ext uri="{FF2B5EF4-FFF2-40B4-BE49-F238E27FC236}">
                <a16:creationId xmlns:a16="http://schemas.microsoft.com/office/drawing/2014/main" id="{ABA3778B-6F2D-40B2-B75A-7776FBB978A8}"/>
              </a:ext>
            </a:extLst>
          </p:cNvPr>
          <p:cNvSpPr>
            <a:spLocks noGrp="1"/>
          </p:cNvSpPr>
          <p:nvPr>
            <p:ph type="ftr" sz="quarter" idx="11"/>
          </p:nvPr>
        </p:nvSpPr>
        <p:spPr>
          <a:xfrm>
            <a:off x="6629400" y="6221481"/>
            <a:ext cx="4751647" cy="365125"/>
          </a:xfrm>
          <a:prstGeom prst="rect">
            <a:avLst/>
          </a:prstGeom>
        </p:spPr>
        <p:txBody>
          <a:bodyPr anchor="ctr"/>
          <a:lstStyle>
            <a:lvl1pPr algn="r">
              <a:defRPr sz="900">
                <a:solidFill>
                  <a:schemeClr val="tx1">
                    <a:lumMod val="85000"/>
                    <a:lumOff val="15000"/>
                  </a:schemeClr>
                </a:solidFill>
              </a:defRPr>
            </a:lvl1pPr>
          </a:lstStyle>
          <a:p>
            <a:endParaRPr lang="fr-CA"/>
          </a:p>
        </p:txBody>
      </p:sp>
      <p:sp>
        <p:nvSpPr>
          <p:cNvPr id="7" name="hrSlideMaster.Title &amp; content 3Header" descr="UNCLASSIFIED">
            <a:extLst>
              <a:ext uri="{FF2B5EF4-FFF2-40B4-BE49-F238E27FC236}">
                <a16:creationId xmlns:a16="http://schemas.microsoft.com/office/drawing/2014/main" id="{64ADFC8C-5351-4F2F-A41E-A3DD36AF23B0}"/>
              </a:ext>
            </a:extLst>
          </p:cNvPr>
          <p:cNvSpPr txBox="1"/>
          <p:nvPr userDrawn="1"/>
        </p:nvSpPr>
        <p:spPr>
          <a:xfrm>
            <a:off x="0" y="0"/>
            <a:ext cx="12192000" cy="276999"/>
          </a:xfrm>
          <a:prstGeom prst="rect">
            <a:avLst/>
          </a:prstGeom>
          <a:noFill/>
        </p:spPr>
        <p:txBody>
          <a:bodyPr vert="horz" wrap="square" rtlCol="0">
            <a:spAutoFit/>
          </a:bodyPr>
          <a:lstStyle/>
          <a:p>
            <a:pPr algn="r"/>
            <a:r>
              <a:rPr lang="en-US" sz="1200" b="0" i="0" u="none" baseline="0">
                <a:solidFill>
                  <a:srgbClr val="000000"/>
                </a:solidFill>
                <a:latin typeface="Arial" panose="020B0604020202020204" pitchFamily="34" charset="0"/>
              </a:rPr>
              <a:t>UNCLASSIFIED</a:t>
            </a:r>
            <a:endParaRPr lang="en-US" sz="1200" b="0" i="0" u="none" baseline="0" err="1">
              <a:solidFill>
                <a:srgbClr val="000000"/>
              </a:solidFill>
              <a:latin typeface="Arial" panose="020B0604020202020204" pitchFamily="34" charset="0"/>
            </a:endParaRPr>
          </a:p>
        </p:txBody>
      </p:sp>
    </p:spTree>
    <p:extLst>
      <p:ext uri="{BB962C8B-B14F-4D97-AF65-F5344CB8AC3E}">
        <p14:creationId xmlns:p14="http://schemas.microsoft.com/office/powerpoint/2010/main" val="37984862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p:cSld name="Content &amp; right-aligned image">
    <p:spTree>
      <p:nvGrpSpPr>
        <p:cNvPr id="1" name=""/>
        <p:cNvGrpSpPr/>
        <p:nvPr/>
      </p:nvGrpSpPr>
      <p:grpSpPr>
        <a:xfrm>
          <a:off x="0" y="0"/>
          <a:ext cx="0" cy="0"/>
          <a:chOff x="0" y="0"/>
          <a:chExt cx="0" cy="0"/>
        </a:xfrm>
      </p:grpSpPr>
      <p:pic>
        <p:nvPicPr>
          <p:cNvPr id="22" name="Picture 21">
            <a:extLst>
              <a:ext uri="{FF2B5EF4-FFF2-40B4-BE49-F238E27FC236}">
                <a16:creationId xmlns:a16="http://schemas.microsoft.com/office/drawing/2014/main" id="{829B58D7-8402-4FB4-B924-F4ED6EAE7733}"/>
              </a:ext>
              <a:ext uri="{C183D7F6-B498-43B3-948B-1728B52AA6E4}">
                <adec:decorative xmlns:adec="http://schemas.microsoft.com/office/drawing/2017/decorative" val="1"/>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52877" t="-1" r="495" b="43057"/>
          <a:stretch/>
        </p:blipFill>
        <p:spPr>
          <a:xfrm>
            <a:off x="0" y="6337300"/>
            <a:ext cx="426357" cy="520699"/>
          </a:xfrm>
          <a:prstGeom prst="rect">
            <a:avLst/>
          </a:prstGeom>
        </p:spPr>
      </p:pic>
      <p:pic>
        <p:nvPicPr>
          <p:cNvPr id="23" name="Picture 22">
            <a:extLst>
              <a:ext uri="{FF2B5EF4-FFF2-40B4-BE49-F238E27FC236}">
                <a16:creationId xmlns:a16="http://schemas.microsoft.com/office/drawing/2014/main" id="{930CB1CB-0968-4096-8F25-7E42A10A1224}"/>
              </a:ext>
              <a:ext uri="{C183D7F6-B498-43B3-948B-1728B52AA6E4}">
                <adec:decorative xmlns:adec="http://schemas.microsoft.com/office/drawing/2017/decorative" val="1"/>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17590" y="6161088"/>
            <a:ext cx="521208" cy="521208"/>
          </a:xfrm>
          <a:prstGeom prst="rect">
            <a:avLst/>
          </a:prstGeom>
        </p:spPr>
      </p:pic>
      <p:sp>
        <p:nvSpPr>
          <p:cNvPr id="6" name="Title 1"/>
          <p:cNvSpPr>
            <a:spLocks noGrp="1"/>
          </p:cNvSpPr>
          <p:nvPr>
            <p:ph type="title"/>
          </p:nvPr>
        </p:nvSpPr>
        <p:spPr>
          <a:xfrm>
            <a:off x="606175" y="365126"/>
            <a:ext cx="5391401" cy="1247917"/>
          </a:xfrm>
          <a:prstGeom prst="rect">
            <a:avLst/>
          </a:prstGeom>
        </p:spPr>
        <p:txBody>
          <a:bodyPr/>
          <a:lstStyle>
            <a:lvl1pPr>
              <a:defRPr sz="2200" b="1">
                <a:solidFill>
                  <a:schemeClr val="tx2"/>
                </a:solidFill>
              </a:defRPr>
            </a:lvl1pPr>
          </a:lstStyle>
          <a:p>
            <a:r>
              <a:rPr lang="en-US"/>
              <a:t>Click to edit Master title style</a:t>
            </a:r>
            <a:endParaRPr lang="en-CA"/>
          </a:p>
        </p:txBody>
      </p:sp>
      <p:sp>
        <p:nvSpPr>
          <p:cNvPr id="7" name="Text Placeholder 2"/>
          <p:cNvSpPr>
            <a:spLocks noGrp="1"/>
          </p:cNvSpPr>
          <p:nvPr>
            <p:ph type="body" idx="1"/>
          </p:nvPr>
        </p:nvSpPr>
        <p:spPr>
          <a:xfrm>
            <a:off x="606175" y="1685926"/>
            <a:ext cx="5391401" cy="823912"/>
          </a:xfrm>
          <a:prstGeom prst="rect">
            <a:avLst/>
          </a:prstGeom>
        </p:spPr>
        <p:txBody>
          <a:bodyPr anchor="ctr"/>
          <a:lstStyle>
            <a:lvl1pPr marL="0" indent="0">
              <a:buNone/>
              <a:defRPr sz="16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8" name="Content Placeholder 3"/>
          <p:cNvSpPr>
            <a:spLocks noGrp="1"/>
          </p:cNvSpPr>
          <p:nvPr>
            <p:ph sz="half" idx="2"/>
          </p:nvPr>
        </p:nvSpPr>
        <p:spPr>
          <a:xfrm>
            <a:off x="606175" y="2505075"/>
            <a:ext cx="5391401" cy="3684588"/>
          </a:xfrm>
          <a:prstGeom prst="rect">
            <a:avLst/>
          </a:prstGeom>
        </p:spPr>
        <p:txBody>
          <a:bodyPr/>
          <a:lstStyle>
            <a:lvl1pPr>
              <a:defRPr sz="1400">
                <a:solidFill>
                  <a:schemeClr val="tx1">
                    <a:lumMod val="85000"/>
                    <a:lumOff val="15000"/>
                  </a:schemeClr>
                </a:solidFill>
              </a:defRPr>
            </a:lvl1pPr>
            <a:lvl2pPr>
              <a:defRPr sz="1400">
                <a:solidFill>
                  <a:schemeClr val="tx1">
                    <a:lumMod val="85000"/>
                    <a:lumOff val="15000"/>
                  </a:schemeClr>
                </a:solidFill>
              </a:defRPr>
            </a:lvl2pPr>
            <a:lvl3pPr>
              <a:defRPr sz="1400">
                <a:solidFill>
                  <a:schemeClr val="tx1">
                    <a:lumMod val="85000"/>
                    <a:lumOff val="15000"/>
                  </a:schemeClr>
                </a:solidFill>
              </a:defRPr>
            </a:lvl3pPr>
            <a:lvl4pPr>
              <a:defRPr sz="1400">
                <a:solidFill>
                  <a:schemeClr val="tx1">
                    <a:lumMod val="85000"/>
                    <a:lumOff val="15000"/>
                  </a:schemeClr>
                </a:solidFill>
              </a:defRPr>
            </a:lvl4pPr>
            <a:lvl5pPr>
              <a:defRPr sz="1400">
                <a:solidFill>
                  <a:schemeClr val="tx1">
                    <a:lumMod val="85000"/>
                    <a:lumOff val="15000"/>
                  </a:schemeClr>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33" name="Picture Placeholder 32" descr="Image placeholder"/>
          <p:cNvSpPr>
            <a:spLocks noGrp="1"/>
          </p:cNvSpPr>
          <p:nvPr>
            <p:ph type="pic" sz="quarter" idx="10"/>
          </p:nvPr>
        </p:nvSpPr>
        <p:spPr>
          <a:xfrm>
            <a:off x="6352674" y="276998"/>
            <a:ext cx="5839326" cy="6581001"/>
          </a:xfrm>
          <a:custGeom>
            <a:avLst/>
            <a:gdLst>
              <a:gd name="connsiteX0" fmla="*/ 1988130 w 4963462"/>
              <a:gd name="connsiteY0" fmla="*/ 1 h 6279849"/>
              <a:gd name="connsiteX1" fmla="*/ 4862589 w 4963462"/>
              <a:gd name="connsiteY1" fmla="*/ 12563 h 6279849"/>
              <a:gd name="connsiteX2" fmla="*/ 4963462 w 4963462"/>
              <a:gd name="connsiteY2" fmla="*/ 13169 h 6279849"/>
              <a:gd name="connsiteX3" fmla="*/ 4963462 w 4963462"/>
              <a:gd name="connsiteY3" fmla="*/ 6279849 h 6279849"/>
              <a:gd name="connsiteX4" fmla="*/ 2724464 w 4963462"/>
              <a:gd name="connsiteY4" fmla="*/ 6279849 h 6279849"/>
              <a:gd name="connsiteX5" fmla="*/ 754792 w 4963462"/>
              <a:gd name="connsiteY5" fmla="*/ 4372850 h 6279849"/>
              <a:gd name="connsiteX6" fmla="*/ 611185 w 4963462"/>
              <a:gd name="connsiteY6" fmla="*/ 1215791 h 6279849"/>
              <a:gd name="connsiteX7" fmla="*/ 1823922 w 4963462"/>
              <a:gd name="connsiteY7" fmla="*/ 1087 h 6279849"/>
              <a:gd name="connsiteX8" fmla="*/ 1988130 w 4963462"/>
              <a:gd name="connsiteY8" fmla="*/ 1 h 62798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63462" h="6279849">
                <a:moveTo>
                  <a:pt x="1988130" y="1"/>
                </a:moveTo>
                <a:cubicBezTo>
                  <a:pt x="2492509" y="-96"/>
                  <a:pt x="4033756" y="7654"/>
                  <a:pt x="4862589" y="12563"/>
                </a:cubicBezTo>
                <a:lnTo>
                  <a:pt x="4963462" y="13169"/>
                </a:lnTo>
                <a:lnTo>
                  <a:pt x="4963462" y="6279849"/>
                </a:lnTo>
                <a:lnTo>
                  <a:pt x="2724464" y="6279849"/>
                </a:lnTo>
                <a:lnTo>
                  <a:pt x="754792" y="4372850"/>
                </a:lnTo>
                <a:cubicBezTo>
                  <a:pt x="-81341" y="3680327"/>
                  <a:pt x="-350605" y="2231440"/>
                  <a:pt x="611185" y="1215791"/>
                </a:cubicBezTo>
                <a:cubicBezTo>
                  <a:pt x="1806331" y="20645"/>
                  <a:pt x="628775" y="1196234"/>
                  <a:pt x="1823922" y="1087"/>
                </a:cubicBezTo>
                <a:cubicBezTo>
                  <a:pt x="1827854" y="354"/>
                  <a:pt x="1887255" y="21"/>
                  <a:pt x="1988130" y="1"/>
                </a:cubicBezTo>
                <a:close/>
              </a:path>
            </a:pathLst>
          </a:custGeom>
        </p:spPr>
        <p:txBody>
          <a:bodyPr wrap="square">
            <a:noAutofit/>
          </a:bodyPr>
          <a:lstStyle>
            <a:lvl1pPr marL="0" indent="0">
              <a:buNone/>
              <a:defRPr>
                <a:solidFill>
                  <a:schemeClr val="tx1">
                    <a:lumMod val="85000"/>
                    <a:lumOff val="15000"/>
                  </a:schemeClr>
                </a:solidFill>
              </a:defRPr>
            </a:lvl1pPr>
          </a:lstStyle>
          <a:p>
            <a:r>
              <a:rPr lang="en-US"/>
              <a:t>Click icon to add picture</a:t>
            </a:r>
            <a:endParaRPr lang="en-CA"/>
          </a:p>
        </p:txBody>
      </p:sp>
      <p:sp>
        <p:nvSpPr>
          <p:cNvPr id="10" name="Footer Placeholder 7">
            <a:extLst>
              <a:ext uri="{FF2B5EF4-FFF2-40B4-BE49-F238E27FC236}">
                <a16:creationId xmlns:a16="http://schemas.microsoft.com/office/drawing/2014/main" id="{66F0BB4D-EDFE-4EAA-B186-164F4ED507F4}"/>
              </a:ext>
            </a:extLst>
          </p:cNvPr>
          <p:cNvSpPr>
            <a:spLocks noGrp="1"/>
          </p:cNvSpPr>
          <p:nvPr>
            <p:ph type="ftr" sz="quarter" idx="15"/>
          </p:nvPr>
        </p:nvSpPr>
        <p:spPr>
          <a:xfrm>
            <a:off x="874948" y="6221481"/>
            <a:ext cx="4382852" cy="365125"/>
          </a:xfrm>
          <a:prstGeom prst="rect">
            <a:avLst/>
          </a:prstGeom>
        </p:spPr>
        <p:txBody>
          <a:bodyPr anchor="ctr"/>
          <a:lstStyle>
            <a:lvl1pPr algn="l">
              <a:defRPr sz="900">
                <a:solidFill>
                  <a:schemeClr val="tx1">
                    <a:lumMod val="85000"/>
                    <a:lumOff val="15000"/>
                  </a:schemeClr>
                </a:solidFill>
              </a:defRPr>
            </a:lvl1pPr>
          </a:lstStyle>
          <a:p>
            <a:endParaRPr lang="fr-CA"/>
          </a:p>
        </p:txBody>
      </p:sp>
      <p:sp>
        <p:nvSpPr>
          <p:cNvPr id="15" name="Date Placeholder 6">
            <a:extLst>
              <a:ext uri="{FF2B5EF4-FFF2-40B4-BE49-F238E27FC236}">
                <a16:creationId xmlns:a16="http://schemas.microsoft.com/office/drawing/2014/main" id="{26E81567-21E5-4B2C-9CE1-319019C0F0D5}"/>
              </a:ext>
            </a:extLst>
          </p:cNvPr>
          <p:cNvSpPr>
            <a:spLocks noGrp="1"/>
          </p:cNvSpPr>
          <p:nvPr>
            <p:ph type="dt" sz="half" idx="16"/>
          </p:nvPr>
        </p:nvSpPr>
        <p:spPr>
          <a:xfrm>
            <a:off x="5257799" y="6221480"/>
            <a:ext cx="1371602" cy="365125"/>
          </a:xfrm>
          <a:prstGeom prst="rect">
            <a:avLst/>
          </a:prstGeom>
        </p:spPr>
        <p:txBody>
          <a:bodyPr anchor="ctr"/>
          <a:lstStyle>
            <a:lvl1pPr algn="ctr">
              <a:defRPr sz="900">
                <a:solidFill>
                  <a:schemeClr val="tx1">
                    <a:lumMod val="85000"/>
                    <a:lumOff val="15000"/>
                  </a:schemeClr>
                </a:solidFill>
              </a:defRPr>
            </a:lvl1pPr>
          </a:lstStyle>
          <a:p>
            <a:endParaRPr lang="fr-CA"/>
          </a:p>
        </p:txBody>
      </p:sp>
      <p:sp>
        <p:nvSpPr>
          <p:cNvPr id="21" name="Slide Number Placeholder 5">
            <a:extLst>
              <a:ext uri="{FF2B5EF4-FFF2-40B4-BE49-F238E27FC236}">
                <a16:creationId xmlns:a16="http://schemas.microsoft.com/office/drawing/2014/main" id="{85CFFD7B-3B3F-4952-8135-E9CD8FB14636}"/>
              </a:ext>
              <a:ext uri="{C183D7F6-B498-43B3-948B-1728B52AA6E4}">
                <adec:decorative xmlns:adec="http://schemas.microsoft.com/office/drawing/2017/decorative" val="0"/>
              </a:ext>
            </a:extLst>
          </p:cNvPr>
          <p:cNvSpPr txBox="1">
            <a:spLocks/>
          </p:cNvSpPr>
          <p:nvPr userDrawn="1"/>
        </p:nvSpPr>
        <p:spPr>
          <a:xfrm flipH="1">
            <a:off x="323950" y="6235267"/>
            <a:ext cx="495029" cy="365125"/>
          </a:xfrm>
          <a:prstGeom prst="rect">
            <a:avLst/>
          </a:prstGeom>
        </p:spPr>
        <p:txBody>
          <a:bodyPr anchor="ctr"/>
          <a:lstStyle>
            <a:defPPr>
              <a:defRPr lang="en-US"/>
            </a:defPPr>
            <a:lvl1pPr marL="0" algn="l" defTabSz="914400" rtl="0" eaLnBrk="1" latinLnBrk="0" hangingPunct="1">
              <a:defRPr sz="1400" b="1" kern="1200">
                <a:solidFill>
                  <a:schemeClr val="bg1"/>
                </a:solidFill>
                <a:latin typeface="Century Gothic" panose="020B05020202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15AAA47A-2FC3-4655-AE12-3C57E1D8CC04}" type="slidenum">
              <a:rPr lang="en-CA" smtClean="0"/>
              <a:pPr algn="ctr"/>
              <a:t>‹#›</a:t>
            </a:fld>
            <a:endParaRPr lang="en-CA"/>
          </a:p>
        </p:txBody>
      </p:sp>
      <p:sp>
        <p:nvSpPr>
          <p:cNvPr id="4" name="hrSlideMaster.Content &amp; right-aligned imageHeader" descr="UNCLASSIFIED">
            <a:extLst>
              <a:ext uri="{FF2B5EF4-FFF2-40B4-BE49-F238E27FC236}">
                <a16:creationId xmlns:a16="http://schemas.microsoft.com/office/drawing/2014/main" id="{CB3481B8-EA2D-4C56-82F6-A648384E5E07}"/>
              </a:ext>
            </a:extLst>
          </p:cNvPr>
          <p:cNvSpPr txBox="1"/>
          <p:nvPr userDrawn="1"/>
        </p:nvSpPr>
        <p:spPr>
          <a:xfrm>
            <a:off x="0" y="0"/>
            <a:ext cx="12192000" cy="276999"/>
          </a:xfrm>
          <a:prstGeom prst="rect">
            <a:avLst/>
          </a:prstGeom>
          <a:noFill/>
        </p:spPr>
        <p:txBody>
          <a:bodyPr vert="horz" wrap="square" rtlCol="0">
            <a:spAutoFit/>
          </a:bodyPr>
          <a:lstStyle/>
          <a:p>
            <a:pPr algn="r"/>
            <a:r>
              <a:rPr lang="en-US" sz="1200" b="0" i="0" u="none" baseline="0">
                <a:solidFill>
                  <a:srgbClr val="000000"/>
                </a:solidFill>
                <a:latin typeface="Arial" panose="020B0604020202020204" pitchFamily="34" charset="0"/>
              </a:rPr>
              <a:t>UNCLASSIFIED</a:t>
            </a:r>
            <a:endParaRPr lang="en-US" sz="1200" b="0" i="0" u="none" baseline="0" err="1">
              <a:solidFill>
                <a:srgbClr val="000000"/>
              </a:solidFill>
              <a:latin typeface="Arial" panose="020B0604020202020204" pitchFamily="34" charset="0"/>
            </a:endParaRPr>
          </a:p>
        </p:txBody>
      </p:sp>
    </p:spTree>
    <p:extLst>
      <p:ext uri="{BB962C8B-B14F-4D97-AF65-F5344CB8AC3E}">
        <p14:creationId xmlns:p14="http://schemas.microsoft.com/office/powerpoint/2010/main" val="29688138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ntent &amp; left-aligned image">
    <p:spTree>
      <p:nvGrpSpPr>
        <p:cNvPr id="1" name=""/>
        <p:cNvGrpSpPr/>
        <p:nvPr/>
      </p:nvGrpSpPr>
      <p:grpSpPr>
        <a:xfrm>
          <a:off x="0" y="0"/>
          <a:ext cx="0" cy="0"/>
          <a:chOff x="0" y="0"/>
          <a:chExt cx="0" cy="0"/>
        </a:xfrm>
      </p:grpSpPr>
      <p:sp>
        <p:nvSpPr>
          <p:cNvPr id="6" name="Title 1"/>
          <p:cNvSpPr>
            <a:spLocks noGrp="1"/>
          </p:cNvSpPr>
          <p:nvPr>
            <p:ph type="title"/>
          </p:nvPr>
        </p:nvSpPr>
        <p:spPr>
          <a:xfrm>
            <a:off x="6196015" y="365126"/>
            <a:ext cx="5085011" cy="1247917"/>
          </a:xfrm>
          <a:prstGeom prst="rect">
            <a:avLst/>
          </a:prstGeom>
        </p:spPr>
        <p:txBody>
          <a:bodyPr/>
          <a:lstStyle>
            <a:lvl1pPr>
              <a:defRPr sz="2200" b="1">
                <a:solidFill>
                  <a:schemeClr val="tx2"/>
                </a:solidFill>
              </a:defRPr>
            </a:lvl1pPr>
          </a:lstStyle>
          <a:p>
            <a:r>
              <a:rPr lang="en-US"/>
              <a:t>Click to edit Master title style</a:t>
            </a:r>
            <a:endParaRPr lang="en-CA"/>
          </a:p>
        </p:txBody>
      </p:sp>
      <p:sp>
        <p:nvSpPr>
          <p:cNvPr id="9" name="Text Placeholder 2">
            <a:extLst>
              <a:ext uri="{FF2B5EF4-FFF2-40B4-BE49-F238E27FC236}">
                <a16:creationId xmlns:a16="http://schemas.microsoft.com/office/drawing/2014/main" id="{D60D0716-BF55-46AF-9387-1A5CE6F05BE9}"/>
              </a:ext>
            </a:extLst>
          </p:cNvPr>
          <p:cNvSpPr>
            <a:spLocks noGrp="1"/>
          </p:cNvSpPr>
          <p:nvPr>
            <p:ph type="body" idx="13"/>
          </p:nvPr>
        </p:nvSpPr>
        <p:spPr>
          <a:xfrm>
            <a:off x="6196014" y="1685926"/>
            <a:ext cx="5085012" cy="823912"/>
          </a:xfrm>
          <a:prstGeom prst="rect">
            <a:avLst/>
          </a:prstGeom>
        </p:spPr>
        <p:txBody>
          <a:bodyPr anchor="ctr"/>
          <a:lstStyle>
            <a:lvl1pPr marL="0" indent="0">
              <a:buNone/>
              <a:defRPr sz="16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0" name="Content Placeholder 3">
            <a:extLst>
              <a:ext uri="{FF2B5EF4-FFF2-40B4-BE49-F238E27FC236}">
                <a16:creationId xmlns:a16="http://schemas.microsoft.com/office/drawing/2014/main" id="{CB135FE7-354F-427A-AFEF-021AA32B8636}"/>
              </a:ext>
            </a:extLst>
          </p:cNvPr>
          <p:cNvSpPr>
            <a:spLocks noGrp="1"/>
          </p:cNvSpPr>
          <p:nvPr>
            <p:ph sz="half" idx="14"/>
          </p:nvPr>
        </p:nvSpPr>
        <p:spPr>
          <a:xfrm>
            <a:off x="6196014" y="2505075"/>
            <a:ext cx="5085012" cy="3684588"/>
          </a:xfrm>
          <a:prstGeom prst="rect">
            <a:avLst/>
          </a:prstGeom>
        </p:spPr>
        <p:txBody>
          <a:bodyPr/>
          <a:lstStyle>
            <a:lvl1pPr>
              <a:defRPr sz="1400">
                <a:solidFill>
                  <a:schemeClr val="tx1">
                    <a:lumMod val="85000"/>
                    <a:lumOff val="15000"/>
                  </a:schemeClr>
                </a:solidFill>
              </a:defRPr>
            </a:lvl1pPr>
            <a:lvl2pPr>
              <a:defRPr sz="1400">
                <a:solidFill>
                  <a:schemeClr val="tx1">
                    <a:lumMod val="85000"/>
                    <a:lumOff val="15000"/>
                  </a:schemeClr>
                </a:solidFill>
              </a:defRPr>
            </a:lvl2pPr>
            <a:lvl3pPr>
              <a:defRPr sz="1400">
                <a:solidFill>
                  <a:schemeClr val="tx1">
                    <a:lumMod val="85000"/>
                    <a:lumOff val="15000"/>
                  </a:schemeClr>
                </a:solidFill>
              </a:defRPr>
            </a:lvl3pPr>
            <a:lvl4pPr>
              <a:defRPr sz="1400">
                <a:solidFill>
                  <a:schemeClr val="tx1">
                    <a:lumMod val="85000"/>
                    <a:lumOff val="15000"/>
                  </a:schemeClr>
                </a:solidFill>
              </a:defRPr>
            </a:lvl4pPr>
            <a:lvl5pPr>
              <a:defRPr sz="1400">
                <a:solidFill>
                  <a:schemeClr val="tx1">
                    <a:lumMod val="85000"/>
                    <a:lumOff val="15000"/>
                  </a:schemeClr>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33" name="Picture Placeholder 32" descr="Image placeholder"/>
          <p:cNvSpPr>
            <a:spLocks noGrp="1"/>
          </p:cNvSpPr>
          <p:nvPr>
            <p:ph type="pic" sz="quarter" idx="10"/>
          </p:nvPr>
        </p:nvSpPr>
        <p:spPr>
          <a:xfrm flipH="1">
            <a:off x="0" y="276999"/>
            <a:ext cx="5843016" cy="6581002"/>
          </a:xfrm>
          <a:custGeom>
            <a:avLst/>
            <a:gdLst>
              <a:gd name="connsiteX0" fmla="*/ 1988130 w 4963462"/>
              <a:gd name="connsiteY0" fmla="*/ 1 h 6279849"/>
              <a:gd name="connsiteX1" fmla="*/ 4862589 w 4963462"/>
              <a:gd name="connsiteY1" fmla="*/ 12563 h 6279849"/>
              <a:gd name="connsiteX2" fmla="*/ 4963462 w 4963462"/>
              <a:gd name="connsiteY2" fmla="*/ 13169 h 6279849"/>
              <a:gd name="connsiteX3" fmla="*/ 4963462 w 4963462"/>
              <a:gd name="connsiteY3" fmla="*/ 6279849 h 6279849"/>
              <a:gd name="connsiteX4" fmla="*/ 2724464 w 4963462"/>
              <a:gd name="connsiteY4" fmla="*/ 6279849 h 6279849"/>
              <a:gd name="connsiteX5" fmla="*/ 754792 w 4963462"/>
              <a:gd name="connsiteY5" fmla="*/ 4372850 h 6279849"/>
              <a:gd name="connsiteX6" fmla="*/ 611185 w 4963462"/>
              <a:gd name="connsiteY6" fmla="*/ 1215791 h 6279849"/>
              <a:gd name="connsiteX7" fmla="*/ 1823922 w 4963462"/>
              <a:gd name="connsiteY7" fmla="*/ 1087 h 6279849"/>
              <a:gd name="connsiteX8" fmla="*/ 1988130 w 4963462"/>
              <a:gd name="connsiteY8" fmla="*/ 1 h 62798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63462" h="6279849">
                <a:moveTo>
                  <a:pt x="1988130" y="1"/>
                </a:moveTo>
                <a:cubicBezTo>
                  <a:pt x="2492509" y="-96"/>
                  <a:pt x="4033756" y="7654"/>
                  <a:pt x="4862589" y="12563"/>
                </a:cubicBezTo>
                <a:lnTo>
                  <a:pt x="4963462" y="13169"/>
                </a:lnTo>
                <a:lnTo>
                  <a:pt x="4963462" y="6279849"/>
                </a:lnTo>
                <a:lnTo>
                  <a:pt x="2724464" y="6279849"/>
                </a:lnTo>
                <a:lnTo>
                  <a:pt x="754792" y="4372850"/>
                </a:lnTo>
                <a:cubicBezTo>
                  <a:pt x="-81341" y="3680327"/>
                  <a:pt x="-350605" y="2231440"/>
                  <a:pt x="611185" y="1215791"/>
                </a:cubicBezTo>
                <a:cubicBezTo>
                  <a:pt x="1806331" y="20645"/>
                  <a:pt x="628775" y="1196234"/>
                  <a:pt x="1823922" y="1087"/>
                </a:cubicBezTo>
                <a:cubicBezTo>
                  <a:pt x="1827854" y="354"/>
                  <a:pt x="1887255" y="21"/>
                  <a:pt x="1988130" y="1"/>
                </a:cubicBezTo>
                <a:close/>
              </a:path>
            </a:pathLst>
          </a:custGeom>
        </p:spPr>
        <p:txBody>
          <a:bodyPr wrap="square">
            <a:noAutofit/>
          </a:bodyPr>
          <a:lstStyle>
            <a:lvl1pPr marL="0" indent="0">
              <a:buNone/>
              <a:defRPr>
                <a:solidFill>
                  <a:schemeClr val="tx1">
                    <a:lumMod val="85000"/>
                    <a:lumOff val="15000"/>
                  </a:schemeClr>
                </a:solidFill>
              </a:defRPr>
            </a:lvl1pPr>
          </a:lstStyle>
          <a:p>
            <a:r>
              <a:rPr lang="en-US"/>
              <a:t>Click icon to add picture</a:t>
            </a:r>
            <a:endParaRPr lang="en-CA"/>
          </a:p>
        </p:txBody>
      </p:sp>
      <p:sp>
        <p:nvSpPr>
          <p:cNvPr id="8" name="Footer Placeholder 7">
            <a:extLst>
              <a:ext uri="{FF2B5EF4-FFF2-40B4-BE49-F238E27FC236}">
                <a16:creationId xmlns:a16="http://schemas.microsoft.com/office/drawing/2014/main" id="{ED8AC18D-B485-4808-BA38-E78EE3B4DB34}"/>
              </a:ext>
            </a:extLst>
          </p:cNvPr>
          <p:cNvSpPr>
            <a:spLocks noGrp="1"/>
          </p:cNvSpPr>
          <p:nvPr>
            <p:ph type="ftr" sz="quarter" idx="11"/>
          </p:nvPr>
        </p:nvSpPr>
        <p:spPr>
          <a:xfrm>
            <a:off x="6629400" y="6221481"/>
            <a:ext cx="4751647" cy="365125"/>
          </a:xfrm>
          <a:prstGeom prst="rect">
            <a:avLst/>
          </a:prstGeom>
        </p:spPr>
        <p:txBody>
          <a:bodyPr anchor="ctr"/>
          <a:lstStyle>
            <a:lvl1pPr algn="r">
              <a:defRPr sz="900">
                <a:solidFill>
                  <a:schemeClr val="tx1">
                    <a:lumMod val="85000"/>
                    <a:lumOff val="15000"/>
                  </a:schemeClr>
                </a:solidFill>
              </a:defRPr>
            </a:lvl1pPr>
          </a:lstStyle>
          <a:p>
            <a:endParaRPr lang="fr-CA"/>
          </a:p>
        </p:txBody>
      </p:sp>
      <p:sp>
        <p:nvSpPr>
          <p:cNvPr id="11" name="Date Placeholder 6">
            <a:extLst>
              <a:ext uri="{FF2B5EF4-FFF2-40B4-BE49-F238E27FC236}">
                <a16:creationId xmlns:a16="http://schemas.microsoft.com/office/drawing/2014/main" id="{2BD46C5D-0BF9-4BF5-8DE9-533EC9BDE4E3}"/>
              </a:ext>
            </a:extLst>
          </p:cNvPr>
          <p:cNvSpPr>
            <a:spLocks noGrp="1"/>
          </p:cNvSpPr>
          <p:nvPr>
            <p:ph type="dt" sz="half" idx="15"/>
          </p:nvPr>
        </p:nvSpPr>
        <p:spPr>
          <a:xfrm>
            <a:off x="5257799" y="6221480"/>
            <a:ext cx="1371602" cy="365125"/>
          </a:xfrm>
          <a:prstGeom prst="rect">
            <a:avLst/>
          </a:prstGeom>
        </p:spPr>
        <p:txBody>
          <a:bodyPr anchor="ctr"/>
          <a:lstStyle>
            <a:lvl1pPr algn="ctr">
              <a:defRPr sz="900">
                <a:solidFill>
                  <a:schemeClr val="tx1">
                    <a:lumMod val="85000"/>
                    <a:lumOff val="15000"/>
                  </a:schemeClr>
                </a:solidFill>
              </a:defRPr>
            </a:lvl1pPr>
          </a:lstStyle>
          <a:p>
            <a:endParaRPr lang="fr-CA"/>
          </a:p>
        </p:txBody>
      </p:sp>
      <p:sp>
        <p:nvSpPr>
          <p:cNvPr id="3" name="hrSlideMaster.Content &amp; left-aligned imageHeader" descr="UNCLASSIFIED">
            <a:extLst>
              <a:ext uri="{FF2B5EF4-FFF2-40B4-BE49-F238E27FC236}">
                <a16:creationId xmlns:a16="http://schemas.microsoft.com/office/drawing/2014/main" id="{AFBCECB4-93FE-4E1C-B9A4-C6B8768BBA29}"/>
              </a:ext>
            </a:extLst>
          </p:cNvPr>
          <p:cNvSpPr txBox="1"/>
          <p:nvPr userDrawn="1"/>
        </p:nvSpPr>
        <p:spPr>
          <a:xfrm>
            <a:off x="0" y="0"/>
            <a:ext cx="12192000" cy="276999"/>
          </a:xfrm>
          <a:prstGeom prst="rect">
            <a:avLst/>
          </a:prstGeom>
          <a:noFill/>
        </p:spPr>
        <p:txBody>
          <a:bodyPr vert="horz" wrap="square" rtlCol="0">
            <a:spAutoFit/>
          </a:bodyPr>
          <a:lstStyle/>
          <a:p>
            <a:pPr algn="r"/>
            <a:r>
              <a:rPr lang="en-US" sz="1200" b="0" i="0" u="none" baseline="0">
                <a:solidFill>
                  <a:srgbClr val="000000"/>
                </a:solidFill>
                <a:latin typeface="Arial" panose="020B0604020202020204" pitchFamily="34" charset="0"/>
              </a:rPr>
              <a:t>UNCLASSIFIED</a:t>
            </a:r>
            <a:endParaRPr lang="en-US" sz="1200" b="0" i="0" u="none" baseline="0" err="1">
              <a:solidFill>
                <a:srgbClr val="000000"/>
              </a:solidFill>
              <a:latin typeface="Arial" panose="020B0604020202020204" pitchFamily="34" charset="0"/>
            </a:endParaRPr>
          </a:p>
        </p:txBody>
      </p:sp>
    </p:spTree>
    <p:extLst>
      <p:ext uri="{BB962C8B-B14F-4D97-AF65-F5344CB8AC3E}">
        <p14:creationId xmlns:p14="http://schemas.microsoft.com/office/powerpoint/2010/main" val="23791499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6175" y="365126"/>
            <a:ext cx="10674851" cy="1247918"/>
          </a:xfrm>
          <a:prstGeom prst="rect">
            <a:avLst/>
          </a:prstGeom>
        </p:spPr>
        <p:txBody>
          <a:bodyPr/>
          <a:lstStyle>
            <a:lvl1pPr>
              <a:defRPr sz="2200" b="1">
                <a:solidFill>
                  <a:schemeClr val="tx2"/>
                </a:solidFill>
              </a:defRPr>
            </a:lvl1pPr>
          </a:lstStyle>
          <a:p>
            <a:r>
              <a:rPr lang="en-US"/>
              <a:t>Click to edit Master title style</a:t>
            </a:r>
            <a:endParaRPr lang="en-CA"/>
          </a:p>
        </p:txBody>
      </p:sp>
      <p:sp>
        <p:nvSpPr>
          <p:cNvPr id="3" name="Text Placeholder 2"/>
          <p:cNvSpPr>
            <a:spLocks noGrp="1"/>
          </p:cNvSpPr>
          <p:nvPr>
            <p:ph type="body" idx="1"/>
          </p:nvPr>
        </p:nvSpPr>
        <p:spPr>
          <a:xfrm>
            <a:off x="606175" y="1685926"/>
            <a:ext cx="5391401" cy="823912"/>
          </a:xfrm>
          <a:prstGeom prst="rect">
            <a:avLst/>
          </a:prstGeom>
        </p:spPr>
        <p:txBody>
          <a:bodyPr anchor="ctr"/>
          <a:lstStyle>
            <a:lvl1pPr marL="0" indent="0">
              <a:buNone/>
              <a:defRPr sz="16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06175" y="2505075"/>
            <a:ext cx="5391400" cy="3684588"/>
          </a:xfrm>
          <a:prstGeom prst="rect">
            <a:avLst/>
          </a:prstGeom>
        </p:spPr>
        <p:txBody>
          <a:bodyPr/>
          <a:lstStyle>
            <a:lvl1pPr>
              <a:defRPr sz="1400">
                <a:solidFill>
                  <a:schemeClr val="tx1">
                    <a:lumMod val="85000"/>
                    <a:lumOff val="15000"/>
                  </a:schemeClr>
                </a:solidFill>
              </a:defRPr>
            </a:lvl1pPr>
            <a:lvl2pPr>
              <a:defRPr sz="1400">
                <a:solidFill>
                  <a:schemeClr val="tx1">
                    <a:lumMod val="85000"/>
                    <a:lumOff val="15000"/>
                  </a:schemeClr>
                </a:solidFill>
              </a:defRPr>
            </a:lvl2pPr>
            <a:lvl3pPr>
              <a:defRPr sz="1400">
                <a:solidFill>
                  <a:schemeClr val="tx1">
                    <a:lumMod val="85000"/>
                    <a:lumOff val="15000"/>
                  </a:schemeClr>
                </a:solidFill>
              </a:defRPr>
            </a:lvl3pPr>
            <a:lvl4pPr>
              <a:defRPr sz="1400">
                <a:solidFill>
                  <a:schemeClr val="tx1">
                    <a:lumMod val="85000"/>
                    <a:lumOff val="15000"/>
                  </a:schemeClr>
                </a:solidFill>
              </a:defRPr>
            </a:lvl4pPr>
            <a:lvl5pPr>
              <a:defRPr sz="1400">
                <a:solidFill>
                  <a:schemeClr val="tx1">
                    <a:lumMod val="85000"/>
                    <a:lumOff val="15000"/>
                  </a:schemeClr>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11" name="Text Placeholder 2"/>
          <p:cNvSpPr>
            <a:spLocks noGrp="1"/>
          </p:cNvSpPr>
          <p:nvPr>
            <p:ph type="body" idx="13"/>
          </p:nvPr>
        </p:nvSpPr>
        <p:spPr>
          <a:xfrm>
            <a:off x="6196014" y="1685926"/>
            <a:ext cx="5085012" cy="823912"/>
          </a:xfrm>
          <a:prstGeom prst="rect">
            <a:avLst/>
          </a:prstGeom>
        </p:spPr>
        <p:txBody>
          <a:bodyPr anchor="ctr"/>
          <a:lstStyle>
            <a:lvl1pPr marL="0" indent="0">
              <a:buNone/>
              <a:defRPr sz="16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2" name="Content Placeholder 3"/>
          <p:cNvSpPr>
            <a:spLocks noGrp="1"/>
          </p:cNvSpPr>
          <p:nvPr>
            <p:ph sz="half" idx="14"/>
          </p:nvPr>
        </p:nvSpPr>
        <p:spPr>
          <a:xfrm>
            <a:off x="6196014" y="2505075"/>
            <a:ext cx="5085012" cy="3684588"/>
          </a:xfrm>
          <a:prstGeom prst="rect">
            <a:avLst/>
          </a:prstGeom>
        </p:spPr>
        <p:txBody>
          <a:bodyPr/>
          <a:lstStyle>
            <a:lvl1pPr>
              <a:defRPr sz="1400">
                <a:solidFill>
                  <a:schemeClr val="tx1">
                    <a:lumMod val="85000"/>
                    <a:lumOff val="15000"/>
                  </a:schemeClr>
                </a:solidFill>
              </a:defRPr>
            </a:lvl1pPr>
            <a:lvl2pPr>
              <a:defRPr sz="1400">
                <a:solidFill>
                  <a:schemeClr val="tx1">
                    <a:lumMod val="85000"/>
                    <a:lumOff val="15000"/>
                  </a:schemeClr>
                </a:solidFill>
              </a:defRPr>
            </a:lvl2pPr>
            <a:lvl3pPr>
              <a:defRPr sz="1400">
                <a:solidFill>
                  <a:schemeClr val="tx1">
                    <a:lumMod val="85000"/>
                    <a:lumOff val="15000"/>
                  </a:schemeClr>
                </a:solidFill>
              </a:defRPr>
            </a:lvl3pPr>
            <a:lvl4pPr>
              <a:defRPr sz="1400">
                <a:solidFill>
                  <a:schemeClr val="tx1">
                    <a:lumMod val="85000"/>
                    <a:lumOff val="15000"/>
                  </a:schemeClr>
                </a:solidFill>
              </a:defRPr>
            </a:lvl4pPr>
            <a:lvl5pPr>
              <a:defRPr sz="1400">
                <a:solidFill>
                  <a:schemeClr val="tx1">
                    <a:lumMod val="85000"/>
                    <a:lumOff val="15000"/>
                  </a:schemeClr>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13" name="Footer Placeholder 7">
            <a:extLst>
              <a:ext uri="{FF2B5EF4-FFF2-40B4-BE49-F238E27FC236}">
                <a16:creationId xmlns:a16="http://schemas.microsoft.com/office/drawing/2014/main" id="{69D3BF54-2B71-468B-950F-9355E2481B0D}"/>
              </a:ext>
            </a:extLst>
          </p:cNvPr>
          <p:cNvSpPr>
            <a:spLocks noGrp="1"/>
          </p:cNvSpPr>
          <p:nvPr>
            <p:ph type="ftr" sz="quarter" idx="11"/>
          </p:nvPr>
        </p:nvSpPr>
        <p:spPr>
          <a:xfrm>
            <a:off x="6629400" y="6221481"/>
            <a:ext cx="4751647" cy="365125"/>
          </a:xfrm>
          <a:prstGeom prst="rect">
            <a:avLst/>
          </a:prstGeom>
        </p:spPr>
        <p:txBody>
          <a:bodyPr anchor="ctr"/>
          <a:lstStyle>
            <a:lvl1pPr algn="r">
              <a:defRPr sz="900">
                <a:solidFill>
                  <a:schemeClr val="tx1">
                    <a:lumMod val="85000"/>
                    <a:lumOff val="15000"/>
                  </a:schemeClr>
                </a:solidFill>
              </a:defRPr>
            </a:lvl1pPr>
          </a:lstStyle>
          <a:p>
            <a:endParaRPr lang="fr-CA"/>
          </a:p>
        </p:txBody>
      </p:sp>
      <p:sp>
        <p:nvSpPr>
          <p:cNvPr id="14" name="Date Placeholder 6">
            <a:extLst>
              <a:ext uri="{FF2B5EF4-FFF2-40B4-BE49-F238E27FC236}">
                <a16:creationId xmlns:a16="http://schemas.microsoft.com/office/drawing/2014/main" id="{F117F416-1B51-48C3-B41D-DBDD06F2EEF2}"/>
              </a:ext>
            </a:extLst>
          </p:cNvPr>
          <p:cNvSpPr>
            <a:spLocks noGrp="1"/>
          </p:cNvSpPr>
          <p:nvPr>
            <p:ph type="dt" sz="half" idx="10"/>
          </p:nvPr>
        </p:nvSpPr>
        <p:spPr>
          <a:xfrm>
            <a:off x="5257799" y="6221480"/>
            <a:ext cx="1371602" cy="365125"/>
          </a:xfrm>
          <a:prstGeom prst="rect">
            <a:avLst/>
          </a:prstGeom>
        </p:spPr>
        <p:txBody>
          <a:bodyPr anchor="ctr"/>
          <a:lstStyle>
            <a:lvl1pPr algn="ctr">
              <a:defRPr sz="900">
                <a:solidFill>
                  <a:schemeClr val="tx1">
                    <a:lumMod val="85000"/>
                    <a:lumOff val="15000"/>
                  </a:schemeClr>
                </a:solidFill>
              </a:defRPr>
            </a:lvl1pPr>
          </a:lstStyle>
          <a:p>
            <a:endParaRPr lang="fr-CA"/>
          </a:p>
        </p:txBody>
      </p:sp>
      <p:sp>
        <p:nvSpPr>
          <p:cNvPr id="6" name="hrSlideMaster.ComparisonHeader" descr="UNCLASSIFIED">
            <a:extLst>
              <a:ext uri="{FF2B5EF4-FFF2-40B4-BE49-F238E27FC236}">
                <a16:creationId xmlns:a16="http://schemas.microsoft.com/office/drawing/2014/main" id="{2256B3B8-FC83-4486-92EF-98B25532DBE8}"/>
              </a:ext>
            </a:extLst>
          </p:cNvPr>
          <p:cNvSpPr txBox="1"/>
          <p:nvPr userDrawn="1"/>
        </p:nvSpPr>
        <p:spPr>
          <a:xfrm>
            <a:off x="0" y="0"/>
            <a:ext cx="12192000" cy="276999"/>
          </a:xfrm>
          <a:prstGeom prst="rect">
            <a:avLst/>
          </a:prstGeom>
          <a:noFill/>
        </p:spPr>
        <p:txBody>
          <a:bodyPr vert="horz" wrap="square" rtlCol="0">
            <a:spAutoFit/>
          </a:bodyPr>
          <a:lstStyle/>
          <a:p>
            <a:pPr algn="r"/>
            <a:r>
              <a:rPr lang="en-US" sz="1200" b="0" i="0" u="none" baseline="0">
                <a:solidFill>
                  <a:srgbClr val="000000"/>
                </a:solidFill>
                <a:latin typeface="Arial" panose="020B0604020202020204" pitchFamily="34" charset="0"/>
              </a:rPr>
              <a:t>UNCLASSIFIED</a:t>
            </a:r>
            <a:endParaRPr lang="en-US" sz="1200" b="0" i="0" u="none" baseline="0" err="1">
              <a:solidFill>
                <a:srgbClr val="000000"/>
              </a:solidFill>
              <a:latin typeface="Arial" panose="020B0604020202020204" pitchFamily="34" charset="0"/>
            </a:endParaRPr>
          </a:p>
        </p:txBody>
      </p:sp>
    </p:spTree>
    <p:extLst>
      <p:ext uri="{BB962C8B-B14F-4D97-AF65-F5344CB8AC3E}">
        <p14:creationId xmlns:p14="http://schemas.microsoft.com/office/powerpoint/2010/main" val="26104611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Section title &amp; right-aligned Image">
    <p:spTree>
      <p:nvGrpSpPr>
        <p:cNvPr id="1" name=""/>
        <p:cNvGrpSpPr/>
        <p:nvPr/>
      </p:nvGrpSpPr>
      <p:grpSpPr>
        <a:xfrm>
          <a:off x="0" y="0"/>
          <a:ext cx="0" cy="0"/>
          <a:chOff x="0" y="0"/>
          <a:chExt cx="0" cy="0"/>
        </a:xfrm>
      </p:grpSpPr>
      <p:sp>
        <p:nvSpPr>
          <p:cNvPr id="11" name="Text Placeholder 10"/>
          <p:cNvSpPr>
            <a:spLocks noGrp="1"/>
          </p:cNvSpPr>
          <p:nvPr>
            <p:ph type="body" sz="quarter" idx="14" hasCustomPrompt="1"/>
          </p:nvPr>
        </p:nvSpPr>
        <p:spPr>
          <a:xfrm>
            <a:off x="688369" y="3502783"/>
            <a:ext cx="5361196" cy="441254"/>
          </a:xfrm>
          <a:prstGeom prst="rect">
            <a:avLst/>
          </a:prstGeom>
        </p:spPr>
        <p:txBody>
          <a:bodyPr anchor="ctr"/>
          <a:lstStyle>
            <a:lvl1pPr marL="0" indent="0">
              <a:buNone/>
              <a:defRPr sz="1600" b="1">
                <a:solidFill>
                  <a:schemeClr val="tx1">
                    <a:lumMod val="85000"/>
                    <a:lumOff val="15000"/>
                  </a:schemeClr>
                </a:solidFill>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en-US" err="1"/>
              <a:t>Subheader</a:t>
            </a:r>
            <a:endParaRPr lang="en-CA"/>
          </a:p>
        </p:txBody>
      </p:sp>
      <p:sp>
        <p:nvSpPr>
          <p:cNvPr id="9" name="Title 11">
            <a:extLst>
              <a:ext uri="{FF2B5EF4-FFF2-40B4-BE49-F238E27FC236}">
                <a16:creationId xmlns:a16="http://schemas.microsoft.com/office/drawing/2014/main" id="{EB62B154-123B-4070-AF21-76A4E4149A43}"/>
              </a:ext>
            </a:extLst>
          </p:cNvPr>
          <p:cNvSpPr>
            <a:spLocks noGrp="1"/>
          </p:cNvSpPr>
          <p:nvPr>
            <p:ph type="title" hasCustomPrompt="1"/>
          </p:nvPr>
        </p:nvSpPr>
        <p:spPr>
          <a:xfrm>
            <a:off x="688369" y="2671071"/>
            <a:ext cx="5407631" cy="653796"/>
          </a:xfrm>
          <a:prstGeom prst="roundRect">
            <a:avLst/>
          </a:prstGeom>
          <a:solidFill>
            <a:schemeClr val="tx2"/>
          </a:solidFill>
        </p:spPr>
        <p:txBody>
          <a:bodyPr>
            <a:spAutoFit/>
          </a:bodyPr>
          <a:lstStyle>
            <a:lvl1pPr>
              <a:defRPr sz="3600" b="1">
                <a:solidFill>
                  <a:schemeClr val="bg1"/>
                </a:solidFill>
              </a:defRPr>
            </a:lvl1pPr>
          </a:lstStyle>
          <a:p>
            <a:pPr lvl="0"/>
            <a:r>
              <a:rPr lang="en-CA"/>
              <a:t>Section title goes here</a:t>
            </a:r>
          </a:p>
        </p:txBody>
      </p:sp>
      <p:sp>
        <p:nvSpPr>
          <p:cNvPr id="10" name="Footer Placeholder 7">
            <a:extLst>
              <a:ext uri="{FF2B5EF4-FFF2-40B4-BE49-F238E27FC236}">
                <a16:creationId xmlns:a16="http://schemas.microsoft.com/office/drawing/2014/main" id="{A04A0DDC-2CB9-4721-9F0C-CB49F7CEA8D2}"/>
              </a:ext>
            </a:extLst>
          </p:cNvPr>
          <p:cNvSpPr>
            <a:spLocks noGrp="1"/>
          </p:cNvSpPr>
          <p:nvPr>
            <p:ph type="ftr" sz="quarter" idx="15"/>
          </p:nvPr>
        </p:nvSpPr>
        <p:spPr>
          <a:xfrm>
            <a:off x="874948" y="6221481"/>
            <a:ext cx="4382852" cy="365125"/>
          </a:xfrm>
          <a:prstGeom prst="rect">
            <a:avLst/>
          </a:prstGeom>
        </p:spPr>
        <p:txBody>
          <a:bodyPr anchor="ctr"/>
          <a:lstStyle>
            <a:lvl1pPr algn="l">
              <a:defRPr sz="900">
                <a:solidFill>
                  <a:schemeClr val="tx1">
                    <a:lumMod val="85000"/>
                    <a:lumOff val="15000"/>
                  </a:schemeClr>
                </a:solidFill>
              </a:defRPr>
            </a:lvl1pPr>
          </a:lstStyle>
          <a:p>
            <a:endParaRPr lang="fr-CA"/>
          </a:p>
        </p:txBody>
      </p:sp>
      <p:sp>
        <p:nvSpPr>
          <p:cNvPr id="33" name="Picture Placeholder 32" descr="Image placeholder"/>
          <p:cNvSpPr>
            <a:spLocks noGrp="1"/>
          </p:cNvSpPr>
          <p:nvPr>
            <p:ph type="pic" sz="quarter" idx="10"/>
          </p:nvPr>
        </p:nvSpPr>
        <p:spPr>
          <a:xfrm>
            <a:off x="6352674" y="276998"/>
            <a:ext cx="5839326" cy="6581001"/>
          </a:xfrm>
          <a:custGeom>
            <a:avLst/>
            <a:gdLst>
              <a:gd name="connsiteX0" fmla="*/ 1988130 w 4963462"/>
              <a:gd name="connsiteY0" fmla="*/ 1 h 6279849"/>
              <a:gd name="connsiteX1" fmla="*/ 4862589 w 4963462"/>
              <a:gd name="connsiteY1" fmla="*/ 12563 h 6279849"/>
              <a:gd name="connsiteX2" fmla="*/ 4963462 w 4963462"/>
              <a:gd name="connsiteY2" fmla="*/ 13169 h 6279849"/>
              <a:gd name="connsiteX3" fmla="*/ 4963462 w 4963462"/>
              <a:gd name="connsiteY3" fmla="*/ 6279849 h 6279849"/>
              <a:gd name="connsiteX4" fmla="*/ 2724464 w 4963462"/>
              <a:gd name="connsiteY4" fmla="*/ 6279849 h 6279849"/>
              <a:gd name="connsiteX5" fmla="*/ 754792 w 4963462"/>
              <a:gd name="connsiteY5" fmla="*/ 4372850 h 6279849"/>
              <a:gd name="connsiteX6" fmla="*/ 611185 w 4963462"/>
              <a:gd name="connsiteY6" fmla="*/ 1215791 h 6279849"/>
              <a:gd name="connsiteX7" fmla="*/ 1823922 w 4963462"/>
              <a:gd name="connsiteY7" fmla="*/ 1087 h 6279849"/>
              <a:gd name="connsiteX8" fmla="*/ 1988130 w 4963462"/>
              <a:gd name="connsiteY8" fmla="*/ 1 h 62798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63462" h="6279849">
                <a:moveTo>
                  <a:pt x="1988130" y="1"/>
                </a:moveTo>
                <a:cubicBezTo>
                  <a:pt x="2492509" y="-96"/>
                  <a:pt x="4033756" y="7654"/>
                  <a:pt x="4862589" y="12563"/>
                </a:cubicBezTo>
                <a:lnTo>
                  <a:pt x="4963462" y="13169"/>
                </a:lnTo>
                <a:lnTo>
                  <a:pt x="4963462" y="6279849"/>
                </a:lnTo>
                <a:lnTo>
                  <a:pt x="2724464" y="6279849"/>
                </a:lnTo>
                <a:lnTo>
                  <a:pt x="754792" y="4372850"/>
                </a:lnTo>
                <a:cubicBezTo>
                  <a:pt x="-81341" y="3680327"/>
                  <a:pt x="-350605" y="2231440"/>
                  <a:pt x="611185" y="1215791"/>
                </a:cubicBezTo>
                <a:cubicBezTo>
                  <a:pt x="1806331" y="20645"/>
                  <a:pt x="628775" y="1196234"/>
                  <a:pt x="1823922" y="1087"/>
                </a:cubicBezTo>
                <a:cubicBezTo>
                  <a:pt x="1827854" y="354"/>
                  <a:pt x="1887255" y="21"/>
                  <a:pt x="1988130" y="1"/>
                </a:cubicBezTo>
                <a:close/>
              </a:path>
            </a:pathLst>
          </a:custGeom>
        </p:spPr>
        <p:txBody>
          <a:bodyPr wrap="square">
            <a:noAutofit/>
          </a:bodyPr>
          <a:lstStyle>
            <a:lvl1pPr marL="0" indent="0">
              <a:buNone/>
              <a:defRPr>
                <a:solidFill>
                  <a:schemeClr val="tx1">
                    <a:lumMod val="85000"/>
                    <a:lumOff val="15000"/>
                  </a:schemeClr>
                </a:solidFill>
              </a:defRPr>
            </a:lvl1pPr>
          </a:lstStyle>
          <a:p>
            <a:r>
              <a:rPr lang="en-US"/>
              <a:t>Click icon to add picture</a:t>
            </a:r>
            <a:endParaRPr lang="en-CA"/>
          </a:p>
        </p:txBody>
      </p:sp>
      <p:sp>
        <p:nvSpPr>
          <p:cNvPr id="15" name="Date Placeholder 6">
            <a:extLst>
              <a:ext uri="{FF2B5EF4-FFF2-40B4-BE49-F238E27FC236}">
                <a16:creationId xmlns:a16="http://schemas.microsoft.com/office/drawing/2014/main" id="{C1CFD9E8-C253-4BCC-996F-BD127DF5B3B5}"/>
              </a:ext>
            </a:extLst>
          </p:cNvPr>
          <p:cNvSpPr>
            <a:spLocks noGrp="1"/>
          </p:cNvSpPr>
          <p:nvPr>
            <p:ph type="dt" sz="half" idx="16"/>
          </p:nvPr>
        </p:nvSpPr>
        <p:spPr>
          <a:xfrm>
            <a:off x="5257799" y="6221480"/>
            <a:ext cx="1371602" cy="365125"/>
          </a:xfrm>
          <a:prstGeom prst="rect">
            <a:avLst/>
          </a:prstGeom>
        </p:spPr>
        <p:txBody>
          <a:bodyPr anchor="ctr"/>
          <a:lstStyle>
            <a:lvl1pPr algn="ctr">
              <a:defRPr sz="900">
                <a:solidFill>
                  <a:schemeClr val="tx1">
                    <a:lumMod val="85000"/>
                    <a:lumOff val="15000"/>
                  </a:schemeClr>
                </a:solidFill>
              </a:defRPr>
            </a:lvl1pPr>
          </a:lstStyle>
          <a:p>
            <a:endParaRPr lang="fr-CA"/>
          </a:p>
        </p:txBody>
      </p:sp>
      <p:pic>
        <p:nvPicPr>
          <p:cNvPr id="25" name="Picture 24">
            <a:extLst>
              <a:ext uri="{FF2B5EF4-FFF2-40B4-BE49-F238E27FC236}">
                <a16:creationId xmlns:a16="http://schemas.microsoft.com/office/drawing/2014/main" id="{C06D45C1-1708-443D-AEB4-CBBB31A90175}"/>
              </a:ext>
              <a:ext uri="{C183D7F6-B498-43B3-948B-1728B52AA6E4}">
                <adec:decorative xmlns:adec="http://schemas.microsoft.com/office/drawing/2017/decorative" val="1"/>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52877" t="-1" r="495" b="43057"/>
          <a:stretch/>
        </p:blipFill>
        <p:spPr>
          <a:xfrm>
            <a:off x="0" y="6337300"/>
            <a:ext cx="426357" cy="520699"/>
          </a:xfrm>
          <a:prstGeom prst="rect">
            <a:avLst/>
          </a:prstGeom>
        </p:spPr>
      </p:pic>
      <p:pic>
        <p:nvPicPr>
          <p:cNvPr id="26" name="Picture 25">
            <a:extLst>
              <a:ext uri="{FF2B5EF4-FFF2-40B4-BE49-F238E27FC236}">
                <a16:creationId xmlns:a16="http://schemas.microsoft.com/office/drawing/2014/main" id="{AFC3A719-44FB-4D46-9B9D-DB9747BFD6C1}"/>
              </a:ext>
              <a:ext uri="{C183D7F6-B498-43B3-948B-1728B52AA6E4}">
                <adec:decorative xmlns:adec="http://schemas.microsoft.com/office/drawing/2017/decorative" val="1"/>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17590" y="6161088"/>
            <a:ext cx="521208" cy="521208"/>
          </a:xfrm>
          <a:prstGeom prst="rect">
            <a:avLst/>
          </a:prstGeom>
        </p:spPr>
      </p:pic>
      <p:sp>
        <p:nvSpPr>
          <p:cNvPr id="27" name="Slide Number Placeholder 5">
            <a:extLst>
              <a:ext uri="{FF2B5EF4-FFF2-40B4-BE49-F238E27FC236}">
                <a16:creationId xmlns:a16="http://schemas.microsoft.com/office/drawing/2014/main" id="{3D4D580B-5538-4DE4-B51D-1C01C6D1F39A}"/>
              </a:ext>
              <a:ext uri="{C183D7F6-B498-43B3-948B-1728B52AA6E4}">
                <adec:decorative xmlns:adec="http://schemas.microsoft.com/office/drawing/2017/decorative" val="0"/>
              </a:ext>
            </a:extLst>
          </p:cNvPr>
          <p:cNvSpPr txBox="1">
            <a:spLocks/>
          </p:cNvSpPr>
          <p:nvPr userDrawn="1"/>
        </p:nvSpPr>
        <p:spPr>
          <a:xfrm flipH="1">
            <a:off x="323950" y="6235267"/>
            <a:ext cx="495029" cy="365125"/>
          </a:xfrm>
          <a:prstGeom prst="rect">
            <a:avLst/>
          </a:prstGeom>
        </p:spPr>
        <p:txBody>
          <a:bodyPr anchor="ctr"/>
          <a:lstStyle>
            <a:defPPr>
              <a:defRPr lang="en-US"/>
            </a:defPPr>
            <a:lvl1pPr marL="0" algn="l" defTabSz="914400" rtl="0" eaLnBrk="1" latinLnBrk="0" hangingPunct="1">
              <a:defRPr sz="1400" b="1" kern="1200">
                <a:solidFill>
                  <a:schemeClr val="bg1"/>
                </a:solidFill>
                <a:latin typeface="Century Gothic" panose="020B05020202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15AAA47A-2FC3-4655-AE12-3C57E1D8CC04}" type="slidenum">
              <a:rPr lang="en-CA" smtClean="0"/>
              <a:pPr algn="ctr"/>
              <a:t>‹#›</a:t>
            </a:fld>
            <a:endParaRPr lang="en-CA"/>
          </a:p>
        </p:txBody>
      </p:sp>
      <p:sp>
        <p:nvSpPr>
          <p:cNvPr id="3" name="hrSlideMaster.Section title &amp; right-aligned ImageHeader" descr="UNCLASSIFIED">
            <a:extLst>
              <a:ext uri="{FF2B5EF4-FFF2-40B4-BE49-F238E27FC236}">
                <a16:creationId xmlns:a16="http://schemas.microsoft.com/office/drawing/2014/main" id="{F0689D72-7CDB-482C-8295-02D308C40C33}"/>
              </a:ext>
            </a:extLst>
          </p:cNvPr>
          <p:cNvSpPr txBox="1"/>
          <p:nvPr userDrawn="1"/>
        </p:nvSpPr>
        <p:spPr>
          <a:xfrm>
            <a:off x="0" y="0"/>
            <a:ext cx="12192000" cy="276999"/>
          </a:xfrm>
          <a:prstGeom prst="rect">
            <a:avLst/>
          </a:prstGeom>
          <a:noFill/>
        </p:spPr>
        <p:txBody>
          <a:bodyPr vert="horz" wrap="square" rtlCol="0">
            <a:spAutoFit/>
          </a:bodyPr>
          <a:lstStyle/>
          <a:p>
            <a:pPr algn="r"/>
            <a:r>
              <a:rPr lang="en-US" sz="1200" b="0" i="0" u="none" baseline="0">
                <a:solidFill>
                  <a:srgbClr val="000000"/>
                </a:solidFill>
                <a:latin typeface="Arial" panose="020B0604020202020204" pitchFamily="34" charset="0"/>
              </a:rPr>
              <a:t>UNCLASSIFIED</a:t>
            </a:r>
            <a:endParaRPr lang="en-US" sz="1200" b="0" i="0" u="none" baseline="0" err="1">
              <a:solidFill>
                <a:srgbClr val="000000"/>
              </a:solidFill>
              <a:latin typeface="Arial" panose="020B0604020202020204" pitchFamily="34" charset="0"/>
            </a:endParaRPr>
          </a:p>
        </p:txBody>
      </p:sp>
    </p:spTree>
    <p:extLst>
      <p:ext uri="{BB962C8B-B14F-4D97-AF65-F5344CB8AC3E}">
        <p14:creationId xmlns:p14="http://schemas.microsoft.com/office/powerpoint/2010/main" val="36513489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ection title &amp; left-aligned Image">
    <p:spTree>
      <p:nvGrpSpPr>
        <p:cNvPr id="1" name=""/>
        <p:cNvGrpSpPr/>
        <p:nvPr/>
      </p:nvGrpSpPr>
      <p:grpSpPr>
        <a:xfrm>
          <a:off x="0" y="0"/>
          <a:ext cx="0" cy="0"/>
          <a:chOff x="0" y="0"/>
          <a:chExt cx="0" cy="0"/>
        </a:xfrm>
      </p:grpSpPr>
      <p:sp>
        <p:nvSpPr>
          <p:cNvPr id="9" name="Title 11">
            <a:extLst>
              <a:ext uri="{FF2B5EF4-FFF2-40B4-BE49-F238E27FC236}">
                <a16:creationId xmlns:a16="http://schemas.microsoft.com/office/drawing/2014/main" id="{EB62B154-123B-4070-AF21-76A4E4149A43}"/>
              </a:ext>
            </a:extLst>
          </p:cNvPr>
          <p:cNvSpPr>
            <a:spLocks noGrp="1"/>
          </p:cNvSpPr>
          <p:nvPr>
            <p:ph type="title" hasCustomPrompt="1"/>
          </p:nvPr>
        </p:nvSpPr>
        <p:spPr>
          <a:xfrm>
            <a:off x="6196013" y="2701421"/>
            <a:ext cx="5203507" cy="653796"/>
          </a:xfrm>
          <a:prstGeom prst="roundRect">
            <a:avLst/>
          </a:prstGeom>
          <a:solidFill>
            <a:schemeClr val="tx2"/>
          </a:solidFill>
        </p:spPr>
        <p:txBody>
          <a:bodyPr wrap="square">
            <a:spAutoFit/>
          </a:bodyPr>
          <a:lstStyle>
            <a:lvl1pPr>
              <a:defRPr sz="3600" b="1">
                <a:solidFill>
                  <a:schemeClr val="bg1"/>
                </a:solidFill>
              </a:defRPr>
            </a:lvl1pPr>
          </a:lstStyle>
          <a:p>
            <a:pPr lvl="0"/>
            <a:r>
              <a:rPr lang="en-CA"/>
              <a:t>Section title goes here</a:t>
            </a:r>
          </a:p>
        </p:txBody>
      </p:sp>
      <p:sp>
        <p:nvSpPr>
          <p:cNvPr id="11" name="Text Placeholder 10"/>
          <p:cNvSpPr>
            <a:spLocks noGrp="1"/>
          </p:cNvSpPr>
          <p:nvPr>
            <p:ph type="body" sz="quarter" idx="14" hasCustomPrompt="1"/>
          </p:nvPr>
        </p:nvSpPr>
        <p:spPr>
          <a:xfrm>
            <a:off x="6196014" y="3502783"/>
            <a:ext cx="5085012" cy="441254"/>
          </a:xfrm>
          <a:prstGeom prst="rect">
            <a:avLst/>
          </a:prstGeom>
        </p:spPr>
        <p:txBody>
          <a:bodyPr anchor="ctr"/>
          <a:lstStyle>
            <a:lvl1pPr marL="0" indent="0">
              <a:buNone/>
              <a:defRPr sz="1600" b="1">
                <a:solidFill>
                  <a:schemeClr val="tx1">
                    <a:lumMod val="85000"/>
                    <a:lumOff val="15000"/>
                  </a:schemeClr>
                </a:solidFill>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en-CA" noProof="0" err="1"/>
              <a:t>Subheader</a:t>
            </a:r>
            <a:endParaRPr lang="en-CA" noProof="0"/>
          </a:p>
        </p:txBody>
      </p:sp>
      <p:sp>
        <p:nvSpPr>
          <p:cNvPr id="8" name="Picture Placeholder 32" descr="Image placeholder">
            <a:extLst>
              <a:ext uri="{FF2B5EF4-FFF2-40B4-BE49-F238E27FC236}">
                <a16:creationId xmlns:a16="http://schemas.microsoft.com/office/drawing/2014/main" id="{F7A64C1B-96BF-43F9-8A4B-1772AC63A0C4}"/>
              </a:ext>
            </a:extLst>
          </p:cNvPr>
          <p:cNvSpPr>
            <a:spLocks noGrp="1"/>
          </p:cNvSpPr>
          <p:nvPr>
            <p:ph type="pic" sz="quarter" idx="15"/>
          </p:nvPr>
        </p:nvSpPr>
        <p:spPr>
          <a:xfrm flipH="1">
            <a:off x="0" y="276999"/>
            <a:ext cx="5843016" cy="6581002"/>
          </a:xfrm>
          <a:custGeom>
            <a:avLst/>
            <a:gdLst>
              <a:gd name="connsiteX0" fmla="*/ 1988130 w 4963462"/>
              <a:gd name="connsiteY0" fmla="*/ 1 h 6279849"/>
              <a:gd name="connsiteX1" fmla="*/ 4862589 w 4963462"/>
              <a:gd name="connsiteY1" fmla="*/ 12563 h 6279849"/>
              <a:gd name="connsiteX2" fmla="*/ 4963462 w 4963462"/>
              <a:gd name="connsiteY2" fmla="*/ 13169 h 6279849"/>
              <a:gd name="connsiteX3" fmla="*/ 4963462 w 4963462"/>
              <a:gd name="connsiteY3" fmla="*/ 6279849 h 6279849"/>
              <a:gd name="connsiteX4" fmla="*/ 2724464 w 4963462"/>
              <a:gd name="connsiteY4" fmla="*/ 6279849 h 6279849"/>
              <a:gd name="connsiteX5" fmla="*/ 754792 w 4963462"/>
              <a:gd name="connsiteY5" fmla="*/ 4372850 h 6279849"/>
              <a:gd name="connsiteX6" fmla="*/ 611185 w 4963462"/>
              <a:gd name="connsiteY6" fmla="*/ 1215791 h 6279849"/>
              <a:gd name="connsiteX7" fmla="*/ 1823922 w 4963462"/>
              <a:gd name="connsiteY7" fmla="*/ 1087 h 6279849"/>
              <a:gd name="connsiteX8" fmla="*/ 1988130 w 4963462"/>
              <a:gd name="connsiteY8" fmla="*/ 1 h 62798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63462" h="6279849">
                <a:moveTo>
                  <a:pt x="1988130" y="1"/>
                </a:moveTo>
                <a:cubicBezTo>
                  <a:pt x="2492509" y="-96"/>
                  <a:pt x="4033756" y="7654"/>
                  <a:pt x="4862589" y="12563"/>
                </a:cubicBezTo>
                <a:lnTo>
                  <a:pt x="4963462" y="13169"/>
                </a:lnTo>
                <a:lnTo>
                  <a:pt x="4963462" y="6279849"/>
                </a:lnTo>
                <a:lnTo>
                  <a:pt x="2724464" y="6279849"/>
                </a:lnTo>
                <a:lnTo>
                  <a:pt x="754792" y="4372850"/>
                </a:lnTo>
                <a:cubicBezTo>
                  <a:pt x="-81341" y="3680327"/>
                  <a:pt x="-350605" y="2231440"/>
                  <a:pt x="611185" y="1215791"/>
                </a:cubicBezTo>
                <a:cubicBezTo>
                  <a:pt x="1806331" y="20645"/>
                  <a:pt x="628775" y="1196234"/>
                  <a:pt x="1823922" y="1087"/>
                </a:cubicBezTo>
                <a:cubicBezTo>
                  <a:pt x="1827854" y="354"/>
                  <a:pt x="1887255" y="21"/>
                  <a:pt x="1988130" y="1"/>
                </a:cubicBezTo>
                <a:close/>
              </a:path>
            </a:pathLst>
          </a:custGeom>
        </p:spPr>
        <p:txBody>
          <a:bodyPr wrap="square">
            <a:noAutofit/>
          </a:bodyPr>
          <a:lstStyle>
            <a:lvl1pPr marL="0" indent="0">
              <a:buNone/>
              <a:defRPr>
                <a:solidFill>
                  <a:schemeClr val="tx1">
                    <a:lumMod val="85000"/>
                    <a:lumOff val="15000"/>
                  </a:schemeClr>
                </a:solidFill>
              </a:defRPr>
            </a:lvl1pPr>
          </a:lstStyle>
          <a:p>
            <a:r>
              <a:rPr lang="en-US"/>
              <a:t>Click icon to add picture</a:t>
            </a:r>
            <a:endParaRPr lang="en-CA"/>
          </a:p>
        </p:txBody>
      </p:sp>
      <p:sp>
        <p:nvSpPr>
          <p:cNvPr id="10" name="Date Placeholder 6">
            <a:extLst>
              <a:ext uri="{FF2B5EF4-FFF2-40B4-BE49-F238E27FC236}">
                <a16:creationId xmlns:a16="http://schemas.microsoft.com/office/drawing/2014/main" id="{FA37D9A3-EA75-4F9C-9C1A-75D29B6D5583}"/>
              </a:ext>
            </a:extLst>
          </p:cNvPr>
          <p:cNvSpPr>
            <a:spLocks noGrp="1"/>
          </p:cNvSpPr>
          <p:nvPr>
            <p:ph type="dt" sz="half" idx="10"/>
          </p:nvPr>
        </p:nvSpPr>
        <p:spPr>
          <a:xfrm>
            <a:off x="5257799" y="6221480"/>
            <a:ext cx="1371602" cy="365125"/>
          </a:xfrm>
          <a:prstGeom prst="rect">
            <a:avLst/>
          </a:prstGeom>
        </p:spPr>
        <p:txBody>
          <a:bodyPr anchor="ctr"/>
          <a:lstStyle>
            <a:lvl1pPr algn="ctr">
              <a:defRPr sz="900">
                <a:solidFill>
                  <a:schemeClr val="tx1">
                    <a:lumMod val="85000"/>
                    <a:lumOff val="15000"/>
                  </a:schemeClr>
                </a:solidFill>
              </a:defRPr>
            </a:lvl1pPr>
          </a:lstStyle>
          <a:p>
            <a:endParaRPr lang="fr-CA"/>
          </a:p>
        </p:txBody>
      </p:sp>
      <p:sp>
        <p:nvSpPr>
          <p:cNvPr id="7" name="Footer Placeholder 7">
            <a:extLst>
              <a:ext uri="{FF2B5EF4-FFF2-40B4-BE49-F238E27FC236}">
                <a16:creationId xmlns:a16="http://schemas.microsoft.com/office/drawing/2014/main" id="{30D0E9AF-6491-4B65-AE73-E4D149E20355}"/>
              </a:ext>
            </a:extLst>
          </p:cNvPr>
          <p:cNvSpPr>
            <a:spLocks noGrp="1"/>
          </p:cNvSpPr>
          <p:nvPr>
            <p:ph type="ftr" sz="quarter" idx="11"/>
          </p:nvPr>
        </p:nvSpPr>
        <p:spPr>
          <a:xfrm>
            <a:off x="6629400" y="6221481"/>
            <a:ext cx="4751647" cy="365125"/>
          </a:xfrm>
          <a:prstGeom prst="rect">
            <a:avLst/>
          </a:prstGeom>
        </p:spPr>
        <p:txBody>
          <a:bodyPr anchor="ctr"/>
          <a:lstStyle>
            <a:lvl1pPr algn="r">
              <a:defRPr sz="900">
                <a:solidFill>
                  <a:schemeClr val="tx1">
                    <a:lumMod val="85000"/>
                    <a:lumOff val="15000"/>
                  </a:schemeClr>
                </a:solidFill>
              </a:defRPr>
            </a:lvl1pPr>
          </a:lstStyle>
          <a:p>
            <a:endParaRPr lang="fr-CA"/>
          </a:p>
        </p:txBody>
      </p:sp>
      <p:sp>
        <p:nvSpPr>
          <p:cNvPr id="4" name="hrSlideMaster.Section title &amp; left-aligned ImageHeader" descr="UNCLASSIFIED">
            <a:extLst>
              <a:ext uri="{FF2B5EF4-FFF2-40B4-BE49-F238E27FC236}">
                <a16:creationId xmlns:a16="http://schemas.microsoft.com/office/drawing/2014/main" id="{47AF2AD5-C43D-476E-A1F6-A2FB6092C4AF}"/>
              </a:ext>
            </a:extLst>
          </p:cNvPr>
          <p:cNvSpPr txBox="1"/>
          <p:nvPr userDrawn="1"/>
        </p:nvSpPr>
        <p:spPr>
          <a:xfrm>
            <a:off x="0" y="0"/>
            <a:ext cx="12192000" cy="276999"/>
          </a:xfrm>
          <a:prstGeom prst="rect">
            <a:avLst/>
          </a:prstGeom>
          <a:noFill/>
        </p:spPr>
        <p:txBody>
          <a:bodyPr vert="horz" wrap="square" rtlCol="0">
            <a:spAutoFit/>
          </a:bodyPr>
          <a:lstStyle/>
          <a:p>
            <a:pPr algn="r"/>
            <a:r>
              <a:rPr lang="en-US" sz="1200" b="0" i="0" u="none" baseline="0">
                <a:solidFill>
                  <a:srgbClr val="000000"/>
                </a:solidFill>
                <a:latin typeface="Arial" panose="020B0604020202020204" pitchFamily="34" charset="0"/>
              </a:rPr>
              <a:t>UNCLASSIFIED</a:t>
            </a:r>
            <a:endParaRPr lang="en-US" sz="1200" b="0" i="0" u="none" baseline="0" err="1">
              <a:solidFill>
                <a:srgbClr val="000000"/>
              </a:solidFill>
              <a:latin typeface="Arial" panose="020B0604020202020204" pitchFamily="34" charset="0"/>
            </a:endParaRPr>
          </a:p>
        </p:txBody>
      </p:sp>
    </p:spTree>
    <p:extLst>
      <p:ext uri="{BB962C8B-B14F-4D97-AF65-F5344CB8AC3E}">
        <p14:creationId xmlns:p14="http://schemas.microsoft.com/office/powerpoint/2010/main" val="24296055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ection title">
    <p:spTree>
      <p:nvGrpSpPr>
        <p:cNvPr id="1" name=""/>
        <p:cNvGrpSpPr/>
        <p:nvPr/>
      </p:nvGrpSpPr>
      <p:grpSpPr>
        <a:xfrm>
          <a:off x="0" y="0"/>
          <a:ext cx="0" cy="0"/>
          <a:chOff x="0" y="0"/>
          <a:chExt cx="0" cy="0"/>
        </a:xfrm>
      </p:grpSpPr>
      <p:sp>
        <p:nvSpPr>
          <p:cNvPr id="7" name="Title 11">
            <a:extLst>
              <a:ext uri="{FF2B5EF4-FFF2-40B4-BE49-F238E27FC236}">
                <a16:creationId xmlns:a16="http://schemas.microsoft.com/office/drawing/2014/main" id="{709D68AA-8E8A-4FB5-B5BD-B0C609103BA9}"/>
              </a:ext>
            </a:extLst>
          </p:cNvPr>
          <p:cNvSpPr>
            <a:spLocks noGrp="1"/>
          </p:cNvSpPr>
          <p:nvPr>
            <p:ph type="title" hasCustomPrompt="1"/>
          </p:nvPr>
        </p:nvSpPr>
        <p:spPr>
          <a:xfrm>
            <a:off x="688368" y="2671071"/>
            <a:ext cx="7465031" cy="653796"/>
          </a:xfrm>
          <a:prstGeom prst="roundRect">
            <a:avLst/>
          </a:prstGeom>
          <a:solidFill>
            <a:schemeClr val="tx2"/>
          </a:solidFill>
        </p:spPr>
        <p:txBody>
          <a:bodyPr wrap="square">
            <a:spAutoFit/>
          </a:bodyPr>
          <a:lstStyle>
            <a:lvl1pPr>
              <a:defRPr sz="3600" b="1">
                <a:solidFill>
                  <a:schemeClr val="bg1"/>
                </a:solidFill>
              </a:defRPr>
            </a:lvl1pPr>
          </a:lstStyle>
          <a:p>
            <a:pPr lvl="0"/>
            <a:r>
              <a:rPr lang="en-CA"/>
              <a:t>Section title goes here</a:t>
            </a:r>
          </a:p>
        </p:txBody>
      </p:sp>
      <p:sp>
        <p:nvSpPr>
          <p:cNvPr id="11" name="Text Placeholder 10"/>
          <p:cNvSpPr>
            <a:spLocks noGrp="1"/>
          </p:cNvSpPr>
          <p:nvPr>
            <p:ph type="body" sz="quarter" idx="14" hasCustomPrompt="1"/>
          </p:nvPr>
        </p:nvSpPr>
        <p:spPr>
          <a:xfrm>
            <a:off x="688368" y="3502783"/>
            <a:ext cx="7394181" cy="441254"/>
          </a:xfrm>
          <a:prstGeom prst="rect">
            <a:avLst/>
          </a:prstGeom>
        </p:spPr>
        <p:txBody>
          <a:bodyPr anchor="ctr"/>
          <a:lstStyle>
            <a:lvl1pPr marL="0" indent="0">
              <a:buNone/>
              <a:defRPr sz="1600" b="1">
                <a:solidFill>
                  <a:schemeClr val="tx1">
                    <a:lumMod val="85000"/>
                    <a:lumOff val="15000"/>
                  </a:schemeClr>
                </a:solidFill>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en-US" err="1"/>
              <a:t>Subheader</a:t>
            </a:r>
            <a:endParaRPr lang="en-CA"/>
          </a:p>
        </p:txBody>
      </p:sp>
      <p:sp>
        <p:nvSpPr>
          <p:cNvPr id="9" name="Date Placeholder 6">
            <a:extLst>
              <a:ext uri="{FF2B5EF4-FFF2-40B4-BE49-F238E27FC236}">
                <a16:creationId xmlns:a16="http://schemas.microsoft.com/office/drawing/2014/main" id="{CF764752-D01A-47EB-9BC4-09D1B8A5AD7A}"/>
              </a:ext>
            </a:extLst>
          </p:cNvPr>
          <p:cNvSpPr>
            <a:spLocks noGrp="1"/>
          </p:cNvSpPr>
          <p:nvPr>
            <p:ph type="dt" sz="half" idx="10"/>
          </p:nvPr>
        </p:nvSpPr>
        <p:spPr>
          <a:xfrm>
            <a:off x="5257799" y="6221480"/>
            <a:ext cx="1371602" cy="365125"/>
          </a:xfrm>
          <a:prstGeom prst="rect">
            <a:avLst/>
          </a:prstGeom>
        </p:spPr>
        <p:txBody>
          <a:bodyPr anchor="ctr"/>
          <a:lstStyle>
            <a:lvl1pPr algn="ctr">
              <a:defRPr sz="900">
                <a:solidFill>
                  <a:schemeClr val="tx1">
                    <a:lumMod val="85000"/>
                    <a:lumOff val="15000"/>
                  </a:schemeClr>
                </a:solidFill>
              </a:defRPr>
            </a:lvl1pPr>
          </a:lstStyle>
          <a:p>
            <a:endParaRPr lang="fr-CA"/>
          </a:p>
        </p:txBody>
      </p:sp>
      <p:sp>
        <p:nvSpPr>
          <p:cNvPr id="8" name="Footer Placeholder 7">
            <a:extLst>
              <a:ext uri="{FF2B5EF4-FFF2-40B4-BE49-F238E27FC236}">
                <a16:creationId xmlns:a16="http://schemas.microsoft.com/office/drawing/2014/main" id="{A9DC71DE-F02C-4F51-A684-ECC145C1CF6E}"/>
              </a:ext>
            </a:extLst>
          </p:cNvPr>
          <p:cNvSpPr>
            <a:spLocks noGrp="1"/>
          </p:cNvSpPr>
          <p:nvPr>
            <p:ph type="ftr" sz="quarter" idx="11"/>
          </p:nvPr>
        </p:nvSpPr>
        <p:spPr>
          <a:xfrm>
            <a:off x="6629400" y="6221481"/>
            <a:ext cx="4751647" cy="365125"/>
          </a:xfrm>
          <a:prstGeom prst="rect">
            <a:avLst/>
          </a:prstGeom>
        </p:spPr>
        <p:txBody>
          <a:bodyPr anchor="ctr"/>
          <a:lstStyle>
            <a:lvl1pPr algn="r">
              <a:defRPr sz="900">
                <a:solidFill>
                  <a:schemeClr val="tx1">
                    <a:lumMod val="85000"/>
                    <a:lumOff val="15000"/>
                  </a:schemeClr>
                </a:solidFill>
              </a:defRPr>
            </a:lvl1pPr>
          </a:lstStyle>
          <a:p>
            <a:endParaRPr lang="fr-CA"/>
          </a:p>
        </p:txBody>
      </p:sp>
      <p:sp>
        <p:nvSpPr>
          <p:cNvPr id="4" name="hrSlideMaster.Section titleHeader" descr="UNCLASSIFIED">
            <a:extLst>
              <a:ext uri="{FF2B5EF4-FFF2-40B4-BE49-F238E27FC236}">
                <a16:creationId xmlns:a16="http://schemas.microsoft.com/office/drawing/2014/main" id="{21563C2E-2700-4DAC-85EB-62B5AFF4F19E}"/>
              </a:ext>
            </a:extLst>
          </p:cNvPr>
          <p:cNvSpPr txBox="1"/>
          <p:nvPr userDrawn="1"/>
        </p:nvSpPr>
        <p:spPr>
          <a:xfrm>
            <a:off x="0" y="0"/>
            <a:ext cx="12192000" cy="276999"/>
          </a:xfrm>
          <a:prstGeom prst="rect">
            <a:avLst/>
          </a:prstGeom>
          <a:noFill/>
        </p:spPr>
        <p:txBody>
          <a:bodyPr vert="horz" wrap="square" rtlCol="0">
            <a:spAutoFit/>
          </a:bodyPr>
          <a:lstStyle/>
          <a:p>
            <a:pPr algn="r"/>
            <a:r>
              <a:rPr lang="en-US" sz="1200" b="0" i="0" u="none" baseline="0">
                <a:solidFill>
                  <a:srgbClr val="000000"/>
                </a:solidFill>
                <a:latin typeface="Arial" panose="020B0604020202020204" pitchFamily="34" charset="0"/>
              </a:rPr>
              <a:t>UNCLASSIFIED</a:t>
            </a:r>
            <a:endParaRPr lang="en-US" sz="1200" b="0" i="0" u="none" baseline="0" err="1">
              <a:solidFill>
                <a:srgbClr val="000000"/>
              </a:solidFill>
              <a:latin typeface="Arial" panose="020B0604020202020204" pitchFamily="34" charset="0"/>
            </a:endParaRPr>
          </a:p>
        </p:txBody>
      </p:sp>
    </p:spTree>
    <p:extLst>
      <p:ext uri="{BB962C8B-B14F-4D97-AF65-F5344CB8AC3E}">
        <p14:creationId xmlns:p14="http://schemas.microsoft.com/office/powerpoint/2010/main" val="9926759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mp; blank content">
    <p:spTree>
      <p:nvGrpSpPr>
        <p:cNvPr id="1" name=""/>
        <p:cNvGrpSpPr/>
        <p:nvPr/>
      </p:nvGrpSpPr>
      <p:grpSpPr>
        <a:xfrm>
          <a:off x="0" y="0"/>
          <a:ext cx="0" cy="0"/>
          <a:chOff x="0" y="0"/>
          <a:chExt cx="0" cy="0"/>
        </a:xfrm>
      </p:grpSpPr>
      <p:sp>
        <p:nvSpPr>
          <p:cNvPr id="2" name="Title 1"/>
          <p:cNvSpPr>
            <a:spLocks noGrp="1"/>
          </p:cNvSpPr>
          <p:nvPr>
            <p:ph type="title"/>
          </p:nvPr>
        </p:nvSpPr>
        <p:spPr>
          <a:xfrm>
            <a:off x="606176" y="365126"/>
            <a:ext cx="10747624" cy="498000"/>
          </a:xfrm>
          <a:prstGeom prst="rect">
            <a:avLst/>
          </a:prstGeom>
        </p:spPr>
        <p:txBody>
          <a:bodyPr/>
          <a:lstStyle>
            <a:lvl1pPr>
              <a:defRPr sz="2200" b="1">
                <a:solidFill>
                  <a:schemeClr val="tx2"/>
                </a:solidFill>
              </a:defRPr>
            </a:lvl1pPr>
          </a:lstStyle>
          <a:p>
            <a:r>
              <a:rPr lang="en-US"/>
              <a:t>Click to edit Master title style</a:t>
            </a:r>
            <a:endParaRPr lang="en-CA"/>
          </a:p>
        </p:txBody>
      </p:sp>
      <p:sp>
        <p:nvSpPr>
          <p:cNvPr id="7" name="Date Placeholder 6">
            <a:extLst>
              <a:ext uri="{FF2B5EF4-FFF2-40B4-BE49-F238E27FC236}">
                <a16:creationId xmlns:a16="http://schemas.microsoft.com/office/drawing/2014/main" id="{66359CB0-4A9C-42F5-BEF2-86DDB61866B0}"/>
              </a:ext>
            </a:extLst>
          </p:cNvPr>
          <p:cNvSpPr>
            <a:spLocks noGrp="1"/>
          </p:cNvSpPr>
          <p:nvPr>
            <p:ph type="dt" sz="half" idx="10"/>
          </p:nvPr>
        </p:nvSpPr>
        <p:spPr>
          <a:xfrm>
            <a:off x="5257799" y="6221480"/>
            <a:ext cx="1371602" cy="365125"/>
          </a:xfrm>
          <a:prstGeom prst="rect">
            <a:avLst/>
          </a:prstGeom>
        </p:spPr>
        <p:txBody>
          <a:bodyPr anchor="ctr"/>
          <a:lstStyle>
            <a:lvl1pPr algn="ctr">
              <a:defRPr sz="900">
                <a:solidFill>
                  <a:schemeClr val="tx1">
                    <a:lumMod val="85000"/>
                    <a:lumOff val="15000"/>
                  </a:schemeClr>
                </a:solidFill>
              </a:defRPr>
            </a:lvl1pPr>
          </a:lstStyle>
          <a:p>
            <a:endParaRPr lang="fr-CA"/>
          </a:p>
        </p:txBody>
      </p:sp>
      <p:sp>
        <p:nvSpPr>
          <p:cNvPr id="6" name="Footer Placeholder 7">
            <a:extLst>
              <a:ext uri="{FF2B5EF4-FFF2-40B4-BE49-F238E27FC236}">
                <a16:creationId xmlns:a16="http://schemas.microsoft.com/office/drawing/2014/main" id="{AFC71EA4-1BC7-4F08-8E49-556A0A131A0D}"/>
              </a:ext>
            </a:extLst>
          </p:cNvPr>
          <p:cNvSpPr>
            <a:spLocks noGrp="1"/>
          </p:cNvSpPr>
          <p:nvPr>
            <p:ph type="ftr" sz="quarter" idx="11"/>
          </p:nvPr>
        </p:nvSpPr>
        <p:spPr>
          <a:xfrm>
            <a:off x="6629400" y="6221481"/>
            <a:ext cx="4751647" cy="365125"/>
          </a:xfrm>
          <a:prstGeom prst="rect">
            <a:avLst/>
          </a:prstGeom>
        </p:spPr>
        <p:txBody>
          <a:bodyPr anchor="ctr"/>
          <a:lstStyle>
            <a:lvl1pPr algn="r">
              <a:defRPr sz="900">
                <a:solidFill>
                  <a:schemeClr val="tx1">
                    <a:lumMod val="85000"/>
                    <a:lumOff val="15000"/>
                  </a:schemeClr>
                </a:solidFill>
              </a:defRPr>
            </a:lvl1pPr>
          </a:lstStyle>
          <a:p>
            <a:endParaRPr lang="fr-CA"/>
          </a:p>
        </p:txBody>
      </p:sp>
      <p:sp>
        <p:nvSpPr>
          <p:cNvPr id="4" name="hrSlideMaster.Title &amp; blank contentHeader" descr="UNCLASSIFIED">
            <a:extLst>
              <a:ext uri="{FF2B5EF4-FFF2-40B4-BE49-F238E27FC236}">
                <a16:creationId xmlns:a16="http://schemas.microsoft.com/office/drawing/2014/main" id="{BBBD0878-E5F0-033E-1F66-B73BF6C4B3FC}"/>
              </a:ext>
            </a:extLst>
          </p:cNvPr>
          <p:cNvSpPr txBox="1"/>
          <p:nvPr userDrawn="1"/>
        </p:nvSpPr>
        <p:spPr>
          <a:xfrm>
            <a:off x="0" y="0"/>
            <a:ext cx="12192000" cy="276999"/>
          </a:xfrm>
          <a:prstGeom prst="rect">
            <a:avLst/>
          </a:prstGeom>
          <a:noFill/>
        </p:spPr>
        <p:txBody>
          <a:bodyPr vert="horz" wrap="square" rtlCol="0">
            <a:spAutoFit/>
          </a:bodyPr>
          <a:lstStyle/>
          <a:p>
            <a:pPr algn="r"/>
            <a:r>
              <a:rPr lang="en-CA" sz="1200" b="0" i="0" u="none" baseline="0">
                <a:solidFill>
                  <a:srgbClr val="000000"/>
                </a:solidFill>
                <a:latin typeface="Arial" panose="020B0604020202020204" pitchFamily="34" charset="0"/>
              </a:rPr>
              <a:t>UNCLASSIFIED</a:t>
            </a:r>
          </a:p>
        </p:txBody>
      </p:sp>
    </p:spTree>
    <p:extLst>
      <p:ext uri="{BB962C8B-B14F-4D97-AF65-F5344CB8AC3E}">
        <p14:creationId xmlns:p14="http://schemas.microsoft.com/office/powerpoint/2010/main" val="183129544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Information 1">
    <p:spTree>
      <p:nvGrpSpPr>
        <p:cNvPr id="1" name=""/>
        <p:cNvGrpSpPr/>
        <p:nvPr/>
      </p:nvGrpSpPr>
      <p:grpSpPr>
        <a:xfrm>
          <a:off x="0" y="0"/>
          <a:ext cx="0" cy="0"/>
          <a:chOff x="0" y="0"/>
          <a:chExt cx="0" cy="0"/>
        </a:xfrm>
      </p:grpSpPr>
      <p:sp>
        <p:nvSpPr>
          <p:cNvPr id="2" name="Title 1"/>
          <p:cNvSpPr>
            <a:spLocks noGrp="1"/>
          </p:cNvSpPr>
          <p:nvPr>
            <p:ph type="title"/>
          </p:nvPr>
        </p:nvSpPr>
        <p:spPr>
          <a:xfrm>
            <a:off x="606176" y="365126"/>
            <a:ext cx="10747624" cy="498000"/>
          </a:xfrm>
          <a:prstGeom prst="rect">
            <a:avLst/>
          </a:prstGeom>
        </p:spPr>
        <p:txBody>
          <a:bodyPr/>
          <a:lstStyle>
            <a:lvl1pPr>
              <a:defRPr sz="2200" b="1">
                <a:solidFill>
                  <a:schemeClr val="tx2"/>
                </a:solidFill>
              </a:defRPr>
            </a:lvl1pPr>
          </a:lstStyle>
          <a:p>
            <a:r>
              <a:rPr lang="en-US"/>
              <a:t>Click to edit Master title style</a:t>
            </a:r>
            <a:endParaRPr lang="en-CA"/>
          </a:p>
        </p:txBody>
      </p:sp>
      <p:sp>
        <p:nvSpPr>
          <p:cNvPr id="25" name="Picture Placeholder 24" descr="Icon placeholder"/>
          <p:cNvSpPr>
            <a:spLocks noGrp="1"/>
          </p:cNvSpPr>
          <p:nvPr>
            <p:ph type="pic" sz="quarter" idx="12"/>
          </p:nvPr>
        </p:nvSpPr>
        <p:spPr>
          <a:xfrm>
            <a:off x="1058992" y="2018257"/>
            <a:ext cx="1649021" cy="1649617"/>
          </a:xfrm>
          <a:custGeom>
            <a:avLst/>
            <a:gdLst>
              <a:gd name="connsiteX0" fmla="*/ 1035170 w 2069592"/>
              <a:gd name="connsiteY0" fmla="*/ 0 h 2070340"/>
              <a:gd name="connsiteX1" fmla="*/ 2064996 w 2069592"/>
              <a:gd name="connsiteY1" fmla="*/ 929330 h 2070340"/>
              <a:gd name="connsiteX2" fmla="*/ 2069592 w 2069592"/>
              <a:gd name="connsiteY2" fmla="*/ 1020357 h 2070340"/>
              <a:gd name="connsiteX3" fmla="*/ 2069592 w 2069592"/>
              <a:gd name="connsiteY3" fmla="*/ 1049984 h 2070340"/>
              <a:gd name="connsiteX4" fmla="*/ 2064996 w 2069592"/>
              <a:gd name="connsiteY4" fmla="*/ 1141010 h 2070340"/>
              <a:gd name="connsiteX5" fmla="*/ 1035170 w 2069592"/>
              <a:gd name="connsiteY5" fmla="*/ 2070340 h 2070340"/>
              <a:gd name="connsiteX6" fmla="*/ 0 w 2069592"/>
              <a:gd name="connsiteY6" fmla="*/ 1035170 h 2070340"/>
              <a:gd name="connsiteX7" fmla="*/ 1035170 w 2069592"/>
              <a:gd name="connsiteY7" fmla="*/ 0 h 2070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69592" h="2070340">
                <a:moveTo>
                  <a:pt x="1035170" y="0"/>
                </a:moveTo>
                <a:cubicBezTo>
                  <a:pt x="1571147" y="0"/>
                  <a:pt x="2011985" y="407339"/>
                  <a:pt x="2064996" y="929330"/>
                </a:cubicBezTo>
                <a:lnTo>
                  <a:pt x="2069592" y="1020357"/>
                </a:lnTo>
                <a:lnTo>
                  <a:pt x="2069592" y="1049984"/>
                </a:lnTo>
                <a:lnTo>
                  <a:pt x="2064996" y="1141010"/>
                </a:lnTo>
                <a:cubicBezTo>
                  <a:pt x="2011985" y="1663001"/>
                  <a:pt x="1571147" y="2070340"/>
                  <a:pt x="1035170" y="2070340"/>
                </a:cubicBezTo>
                <a:cubicBezTo>
                  <a:pt x="463461" y="2070340"/>
                  <a:pt x="0" y="1606879"/>
                  <a:pt x="0" y="1035170"/>
                </a:cubicBezTo>
                <a:cubicBezTo>
                  <a:pt x="0" y="463461"/>
                  <a:pt x="463461" y="0"/>
                  <a:pt x="1035170" y="0"/>
                </a:cubicBezTo>
                <a:close/>
              </a:path>
            </a:pathLst>
          </a:custGeom>
        </p:spPr>
        <p:txBody>
          <a:bodyPr wrap="square">
            <a:noAutofit/>
          </a:bodyPr>
          <a:lstStyle>
            <a:lvl1pPr>
              <a:defRPr>
                <a:solidFill>
                  <a:schemeClr val="tx1">
                    <a:lumMod val="85000"/>
                    <a:lumOff val="15000"/>
                  </a:schemeClr>
                </a:solidFill>
              </a:defRPr>
            </a:lvl1pPr>
          </a:lstStyle>
          <a:p>
            <a:r>
              <a:rPr lang="en-US"/>
              <a:t>Click icon to add picture</a:t>
            </a:r>
            <a:endParaRPr lang="en-CA"/>
          </a:p>
        </p:txBody>
      </p:sp>
      <p:sp>
        <p:nvSpPr>
          <p:cNvPr id="9" name="Text Placeholder 10">
            <a:extLst>
              <a:ext uri="{FF2B5EF4-FFF2-40B4-BE49-F238E27FC236}">
                <a16:creationId xmlns:a16="http://schemas.microsoft.com/office/drawing/2014/main" id="{8EA8B297-1EA9-4B75-9011-ECE77E35F746}"/>
              </a:ext>
            </a:extLst>
          </p:cNvPr>
          <p:cNvSpPr>
            <a:spLocks noGrp="1"/>
          </p:cNvSpPr>
          <p:nvPr>
            <p:ph type="body" sz="quarter" idx="16" hasCustomPrompt="1"/>
          </p:nvPr>
        </p:nvSpPr>
        <p:spPr>
          <a:xfrm>
            <a:off x="827314" y="3888661"/>
            <a:ext cx="2112376" cy="313932"/>
          </a:xfrm>
          <a:prstGeom prst="rect">
            <a:avLst/>
          </a:prstGeom>
        </p:spPr>
        <p:txBody>
          <a:bodyPr anchor="ctr">
            <a:spAutoFit/>
          </a:bodyPr>
          <a:lstStyle>
            <a:lvl1pPr marL="0" indent="0" algn="ctr">
              <a:buNone/>
              <a:defRPr sz="1600" b="1">
                <a:solidFill>
                  <a:schemeClr val="tx1">
                    <a:lumMod val="85000"/>
                    <a:lumOff val="15000"/>
                  </a:schemeClr>
                </a:solidFill>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en-US"/>
              <a:t>Text</a:t>
            </a:r>
            <a:endParaRPr lang="en-CA"/>
          </a:p>
        </p:txBody>
      </p:sp>
      <p:sp>
        <p:nvSpPr>
          <p:cNvPr id="28" name="Picture Placeholder 27" descr="Icon placeholder"/>
          <p:cNvSpPr>
            <a:spLocks noGrp="1"/>
          </p:cNvSpPr>
          <p:nvPr>
            <p:ph type="pic" sz="quarter" idx="13"/>
          </p:nvPr>
        </p:nvSpPr>
        <p:spPr>
          <a:xfrm>
            <a:off x="3510278" y="2018257"/>
            <a:ext cx="1649021" cy="1649617"/>
          </a:xfrm>
          <a:custGeom>
            <a:avLst/>
            <a:gdLst>
              <a:gd name="connsiteX0" fmla="*/ 1035170 w 2069592"/>
              <a:gd name="connsiteY0" fmla="*/ 0 h 2070340"/>
              <a:gd name="connsiteX1" fmla="*/ 2064996 w 2069592"/>
              <a:gd name="connsiteY1" fmla="*/ 929330 h 2070340"/>
              <a:gd name="connsiteX2" fmla="*/ 2069592 w 2069592"/>
              <a:gd name="connsiteY2" fmla="*/ 1020357 h 2070340"/>
              <a:gd name="connsiteX3" fmla="*/ 2069592 w 2069592"/>
              <a:gd name="connsiteY3" fmla="*/ 1049984 h 2070340"/>
              <a:gd name="connsiteX4" fmla="*/ 2064996 w 2069592"/>
              <a:gd name="connsiteY4" fmla="*/ 1141010 h 2070340"/>
              <a:gd name="connsiteX5" fmla="*/ 1035170 w 2069592"/>
              <a:gd name="connsiteY5" fmla="*/ 2070340 h 2070340"/>
              <a:gd name="connsiteX6" fmla="*/ 0 w 2069592"/>
              <a:gd name="connsiteY6" fmla="*/ 1035170 h 2070340"/>
              <a:gd name="connsiteX7" fmla="*/ 1035170 w 2069592"/>
              <a:gd name="connsiteY7" fmla="*/ 0 h 2070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69592" h="2070340">
                <a:moveTo>
                  <a:pt x="1035170" y="0"/>
                </a:moveTo>
                <a:cubicBezTo>
                  <a:pt x="1571147" y="0"/>
                  <a:pt x="2011985" y="407339"/>
                  <a:pt x="2064996" y="929330"/>
                </a:cubicBezTo>
                <a:lnTo>
                  <a:pt x="2069592" y="1020357"/>
                </a:lnTo>
                <a:lnTo>
                  <a:pt x="2069592" y="1049984"/>
                </a:lnTo>
                <a:lnTo>
                  <a:pt x="2064996" y="1141010"/>
                </a:lnTo>
                <a:cubicBezTo>
                  <a:pt x="2011985" y="1663001"/>
                  <a:pt x="1571147" y="2070340"/>
                  <a:pt x="1035170" y="2070340"/>
                </a:cubicBezTo>
                <a:cubicBezTo>
                  <a:pt x="463461" y="2070340"/>
                  <a:pt x="0" y="1606879"/>
                  <a:pt x="0" y="1035170"/>
                </a:cubicBezTo>
                <a:cubicBezTo>
                  <a:pt x="0" y="463461"/>
                  <a:pt x="463461" y="0"/>
                  <a:pt x="1035170" y="0"/>
                </a:cubicBezTo>
                <a:close/>
              </a:path>
            </a:pathLst>
          </a:custGeom>
        </p:spPr>
        <p:txBody>
          <a:bodyPr wrap="square">
            <a:noAutofit/>
          </a:bodyPr>
          <a:lstStyle>
            <a:lvl1pPr>
              <a:defRPr>
                <a:solidFill>
                  <a:schemeClr val="tx1">
                    <a:lumMod val="85000"/>
                    <a:lumOff val="15000"/>
                  </a:schemeClr>
                </a:solidFill>
              </a:defRPr>
            </a:lvl1pPr>
          </a:lstStyle>
          <a:p>
            <a:r>
              <a:rPr lang="en-US"/>
              <a:t>Click icon to add picture</a:t>
            </a:r>
            <a:endParaRPr lang="en-CA"/>
          </a:p>
        </p:txBody>
      </p:sp>
      <p:sp>
        <p:nvSpPr>
          <p:cNvPr id="10" name="Text Placeholder 10">
            <a:extLst>
              <a:ext uri="{FF2B5EF4-FFF2-40B4-BE49-F238E27FC236}">
                <a16:creationId xmlns:a16="http://schemas.microsoft.com/office/drawing/2014/main" id="{D16C17AB-0CE3-4CF1-8AB9-33486397A396}"/>
              </a:ext>
            </a:extLst>
          </p:cNvPr>
          <p:cNvSpPr>
            <a:spLocks noGrp="1"/>
          </p:cNvSpPr>
          <p:nvPr>
            <p:ph type="body" sz="quarter" idx="17" hasCustomPrompt="1"/>
          </p:nvPr>
        </p:nvSpPr>
        <p:spPr>
          <a:xfrm>
            <a:off x="3278600" y="3888661"/>
            <a:ext cx="2112376" cy="313932"/>
          </a:xfrm>
          <a:prstGeom prst="rect">
            <a:avLst/>
          </a:prstGeom>
        </p:spPr>
        <p:txBody>
          <a:bodyPr anchor="ctr">
            <a:spAutoFit/>
          </a:bodyPr>
          <a:lstStyle>
            <a:lvl1pPr marL="0" indent="0" algn="ctr">
              <a:buNone/>
              <a:defRPr sz="1600" b="1">
                <a:solidFill>
                  <a:schemeClr val="tx1">
                    <a:lumMod val="85000"/>
                    <a:lumOff val="15000"/>
                  </a:schemeClr>
                </a:solidFill>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en-US"/>
              <a:t>Text</a:t>
            </a:r>
            <a:endParaRPr lang="en-CA"/>
          </a:p>
        </p:txBody>
      </p:sp>
      <p:sp>
        <p:nvSpPr>
          <p:cNvPr id="29" name="Picture Placeholder 28" descr="Icon placeholder"/>
          <p:cNvSpPr>
            <a:spLocks noGrp="1"/>
          </p:cNvSpPr>
          <p:nvPr>
            <p:ph type="pic" sz="quarter" idx="14"/>
          </p:nvPr>
        </p:nvSpPr>
        <p:spPr>
          <a:xfrm>
            <a:off x="5961564" y="2018257"/>
            <a:ext cx="1649021" cy="1649617"/>
          </a:xfrm>
          <a:custGeom>
            <a:avLst/>
            <a:gdLst>
              <a:gd name="connsiteX0" fmla="*/ 1035170 w 2069592"/>
              <a:gd name="connsiteY0" fmla="*/ 0 h 2070340"/>
              <a:gd name="connsiteX1" fmla="*/ 2064996 w 2069592"/>
              <a:gd name="connsiteY1" fmla="*/ 929330 h 2070340"/>
              <a:gd name="connsiteX2" fmla="*/ 2069592 w 2069592"/>
              <a:gd name="connsiteY2" fmla="*/ 1020357 h 2070340"/>
              <a:gd name="connsiteX3" fmla="*/ 2069592 w 2069592"/>
              <a:gd name="connsiteY3" fmla="*/ 1049984 h 2070340"/>
              <a:gd name="connsiteX4" fmla="*/ 2064996 w 2069592"/>
              <a:gd name="connsiteY4" fmla="*/ 1141010 h 2070340"/>
              <a:gd name="connsiteX5" fmla="*/ 1035170 w 2069592"/>
              <a:gd name="connsiteY5" fmla="*/ 2070340 h 2070340"/>
              <a:gd name="connsiteX6" fmla="*/ 0 w 2069592"/>
              <a:gd name="connsiteY6" fmla="*/ 1035170 h 2070340"/>
              <a:gd name="connsiteX7" fmla="*/ 1035170 w 2069592"/>
              <a:gd name="connsiteY7" fmla="*/ 0 h 2070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69592" h="2070340">
                <a:moveTo>
                  <a:pt x="1035170" y="0"/>
                </a:moveTo>
                <a:cubicBezTo>
                  <a:pt x="1571147" y="0"/>
                  <a:pt x="2011985" y="407339"/>
                  <a:pt x="2064996" y="929330"/>
                </a:cubicBezTo>
                <a:lnTo>
                  <a:pt x="2069592" y="1020357"/>
                </a:lnTo>
                <a:lnTo>
                  <a:pt x="2069592" y="1049984"/>
                </a:lnTo>
                <a:lnTo>
                  <a:pt x="2064996" y="1141010"/>
                </a:lnTo>
                <a:cubicBezTo>
                  <a:pt x="2011985" y="1663001"/>
                  <a:pt x="1571147" y="2070340"/>
                  <a:pt x="1035170" y="2070340"/>
                </a:cubicBezTo>
                <a:cubicBezTo>
                  <a:pt x="463461" y="2070340"/>
                  <a:pt x="0" y="1606879"/>
                  <a:pt x="0" y="1035170"/>
                </a:cubicBezTo>
                <a:cubicBezTo>
                  <a:pt x="0" y="463461"/>
                  <a:pt x="463461" y="0"/>
                  <a:pt x="1035170" y="0"/>
                </a:cubicBezTo>
                <a:close/>
              </a:path>
            </a:pathLst>
          </a:custGeom>
        </p:spPr>
        <p:txBody>
          <a:bodyPr wrap="square">
            <a:noAutofit/>
          </a:bodyPr>
          <a:lstStyle>
            <a:lvl1pPr>
              <a:defRPr>
                <a:solidFill>
                  <a:schemeClr val="tx1">
                    <a:lumMod val="85000"/>
                    <a:lumOff val="15000"/>
                  </a:schemeClr>
                </a:solidFill>
              </a:defRPr>
            </a:lvl1pPr>
          </a:lstStyle>
          <a:p>
            <a:r>
              <a:rPr lang="en-US"/>
              <a:t>Click icon to add picture</a:t>
            </a:r>
            <a:endParaRPr lang="en-CA"/>
          </a:p>
        </p:txBody>
      </p:sp>
      <p:sp>
        <p:nvSpPr>
          <p:cNvPr id="11" name="Text Placeholder 10">
            <a:extLst>
              <a:ext uri="{FF2B5EF4-FFF2-40B4-BE49-F238E27FC236}">
                <a16:creationId xmlns:a16="http://schemas.microsoft.com/office/drawing/2014/main" id="{61CE91ED-E4E1-48A1-BE96-588F991655F0}"/>
              </a:ext>
            </a:extLst>
          </p:cNvPr>
          <p:cNvSpPr>
            <a:spLocks noGrp="1"/>
          </p:cNvSpPr>
          <p:nvPr>
            <p:ph type="body" sz="quarter" idx="18" hasCustomPrompt="1"/>
          </p:nvPr>
        </p:nvSpPr>
        <p:spPr>
          <a:xfrm>
            <a:off x="5729886" y="3888661"/>
            <a:ext cx="2112376" cy="313932"/>
          </a:xfrm>
          <a:prstGeom prst="rect">
            <a:avLst/>
          </a:prstGeom>
        </p:spPr>
        <p:txBody>
          <a:bodyPr anchor="ctr">
            <a:spAutoFit/>
          </a:bodyPr>
          <a:lstStyle>
            <a:lvl1pPr marL="0" indent="0" algn="ctr">
              <a:buNone/>
              <a:defRPr sz="1600" b="1">
                <a:solidFill>
                  <a:schemeClr val="tx1">
                    <a:lumMod val="85000"/>
                    <a:lumOff val="15000"/>
                  </a:schemeClr>
                </a:solidFill>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en-US"/>
              <a:t>Text</a:t>
            </a:r>
            <a:endParaRPr lang="en-CA"/>
          </a:p>
        </p:txBody>
      </p:sp>
      <p:sp>
        <p:nvSpPr>
          <p:cNvPr id="30" name="Picture Placeholder 29" descr="Icon placeholder"/>
          <p:cNvSpPr>
            <a:spLocks noGrp="1"/>
          </p:cNvSpPr>
          <p:nvPr>
            <p:ph type="pic" sz="quarter" idx="15"/>
          </p:nvPr>
        </p:nvSpPr>
        <p:spPr>
          <a:xfrm>
            <a:off x="8412851" y="2018257"/>
            <a:ext cx="1649021" cy="1649617"/>
          </a:xfrm>
          <a:custGeom>
            <a:avLst/>
            <a:gdLst>
              <a:gd name="connsiteX0" fmla="*/ 1035170 w 2069592"/>
              <a:gd name="connsiteY0" fmla="*/ 0 h 2070340"/>
              <a:gd name="connsiteX1" fmla="*/ 2064996 w 2069592"/>
              <a:gd name="connsiteY1" fmla="*/ 929330 h 2070340"/>
              <a:gd name="connsiteX2" fmla="*/ 2069592 w 2069592"/>
              <a:gd name="connsiteY2" fmla="*/ 1020357 h 2070340"/>
              <a:gd name="connsiteX3" fmla="*/ 2069592 w 2069592"/>
              <a:gd name="connsiteY3" fmla="*/ 1049984 h 2070340"/>
              <a:gd name="connsiteX4" fmla="*/ 2064996 w 2069592"/>
              <a:gd name="connsiteY4" fmla="*/ 1141010 h 2070340"/>
              <a:gd name="connsiteX5" fmla="*/ 1035170 w 2069592"/>
              <a:gd name="connsiteY5" fmla="*/ 2070340 h 2070340"/>
              <a:gd name="connsiteX6" fmla="*/ 0 w 2069592"/>
              <a:gd name="connsiteY6" fmla="*/ 1035170 h 2070340"/>
              <a:gd name="connsiteX7" fmla="*/ 1035170 w 2069592"/>
              <a:gd name="connsiteY7" fmla="*/ 0 h 2070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69592" h="2070340">
                <a:moveTo>
                  <a:pt x="1035170" y="0"/>
                </a:moveTo>
                <a:cubicBezTo>
                  <a:pt x="1571147" y="0"/>
                  <a:pt x="2011985" y="407339"/>
                  <a:pt x="2064996" y="929330"/>
                </a:cubicBezTo>
                <a:lnTo>
                  <a:pt x="2069592" y="1020357"/>
                </a:lnTo>
                <a:lnTo>
                  <a:pt x="2069592" y="1049984"/>
                </a:lnTo>
                <a:lnTo>
                  <a:pt x="2064996" y="1141010"/>
                </a:lnTo>
                <a:cubicBezTo>
                  <a:pt x="2011985" y="1663001"/>
                  <a:pt x="1571147" y="2070340"/>
                  <a:pt x="1035170" y="2070340"/>
                </a:cubicBezTo>
                <a:cubicBezTo>
                  <a:pt x="463461" y="2070340"/>
                  <a:pt x="0" y="1606879"/>
                  <a:pt x="0" y="1035170"/>
                </a:cubicBezTo>
                <a:cubicBezTo>
                  <a:pt x="0" y="463461"/>
                  <a:pt x="463461" y="0"/>
                  <a:pt x="1035170" y="0"/>
                </a:cubicBezTo>
                <a:close/>
              </a:path>
            </a:pathLst>
          </a:custGeom>
        </p:spPr>
        <p:txBody>
          <a:bodyPr wrap="square">
            <a:noAutofit/>
          </a:bodyPr>
          <a:lstStyle>
            <a:lvl1pPr>
              <a:defRPr>
                <a:solidFill>
                  <a:schemeClr val="tx1">
                    <a:lumMod val="85000"/>
                    <a:lumOff val="15000"/>
                  </a:schemeClr>
                </a:solidFill>
              </a:defRPr>
            </a:lvl1pPr>
          </a:lstStyle>
          <a:p>
            <a:r>
              <a:rPr lang="en-US"/>
              <a:t>Click icon to add picture</a:t>
            </a:r>
            <a:endParaRPr lang="en-CA"/>
          </a:p>
        </p:txBody>
      </p:sp>
      <p:sp>
        <p:nvSpPr>
          <p:cNvPr id="12" name="Text Placeholder 10">
            <a:extLst>
              <a:ext uri="{FF2B5EF4-FFF2-40B4-BE49-F238E27FC236}">
                <a16:creationId xmlns:a16="http://schemas.microsoft.com/office/drawing/2014/main" id="{996E0680-57FE-4921-BFC7-B04C3E3F7020}"/>
              </a:ext>
            </a:extLst>
          </p:cNvPr>
          <p:cNvSpPr>
            <a:spLocks noGrp="1"/>
          </p:cNvSpPr>
          <p:nvPr>
            <p:ph type="body" sz="quarter" idx="19" hasCustomPrompt="1"/>
          </p:nvPr>
        </p:nvSpPr>
        <p:spPr>
          <a:xfrm>
            <a:off x="8181173" y="3888661"/>
            <a:ext cx="2112376" cy="313932"/>
          </a:xfrm>
          <a:prstGeom prst="rect">
            <a:avLst/>
          </a:prstGeom>
        </p:spPr>
        <p:txBody>
          <a:bodyPr anchor="ctr">
            <a:spAutoFit/>
          </a:bodyPr>
          <a:lstStyle>
            <a:lvl1pPr marL="0" indent="0" algn="ctr">
              <a:buNone/>
              <a:defRPr sz="1600" b="1">
                <a:solidFill>
                  <a:schemeClr val="tx1">
                    <a:lumMod val="85000"/>
                    <a:lumOff val="15000"/>
                  </a:schemeClr>
                </a:solidFill>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en-US"/>
              <a:t>Text</a:t>
            </a:r>
            <a:endParaRPr lang="en-CA"/>
          </a:p>
        </p:txBody>
      </p:sp>
      <p:sp>
        <p:nvSpPr>
          <p:cNvPr id="15" name="Date Placeholder 6">
            <a:extLst>
              <a:ext uri="{FF2B5EF4-FFF2-40B4-BE49-F238E27FC236}">
                <a16:creationId xmlns:a16="http://schemas.microsoft.com/office/drawing/2014/main" id="{56A29FEB-E92A-4CEF-BCA9-1541DF2F7968}"/>
              </a:ext>
            </a:extLst>
          </p:cNvPr>
          <p:cNvSpPr>
            <a:spLocks noGrp="1"/>
          </p:cNvSpPr>
          <p:nvPr>
            <p:ph type="dt" sz="half" idx="10"/>
          </p:nvPr>
        </p:nvSpPr>
        <p:spPr>
          <a:xfrm>
            <a:off x="5257799" y="6221480"/>
            <a:ext cx="1371602" cy="365125"/>
          </a:xfrm>
          <a:prstGeom prst="rect">
            <a:avLst/>
          </a:prstGeom>
        </p:spPr>
        <p:txBody>
          <a:bodyPr anchor="ctr"/>
          <a:lstStyle>
            <a:lvl1pPr algn="ctr">
              <a:defRPr sz="900">
                <a:solidFill>
                  <a:schemeClr val="tx1">
                    <a:lumMod val="85000"/>
                    <a:lumOff val="15000"/>
                  </a:schemeClr>
                </a:solidFill>
              </a:defRPr>
            </a:lvl1pPr>
          </a:lstStyle>
          <a:p>
            <a:endParaRPr lang="fr-CA"/>
          </a:p>
        </p:txBody>
      </p:sp>
      <p:sp>
        <p:nvSpPr>
          <p:cNvPr id="14" name="Footer Placeholder 7">
            <a:extLst>
              <a:ext uri="{FF2B5EF4-FFF2-40B4-BE49-F238E27FC236}">
                <a16:creationId xmlns:a16="http://schemas.microsoft.com/office/drawing/2014/main" id="{5043C905-7AA9-4877-B168-91755CC413B2}"/>
              </a:ext>
            </a:extLst>
          </p:cNvPr>
          <p:cNvSpPr>
            <a:spLocks noGrp="1"/>
          </p:cNvSpPr>
          <p:nvPr>
            <p:ph type="ftr" sz="quarter" idx="11"/>
          </p:nvPr>
        </p:nvSpPr>
        <p:spPr>
          <a:xfrm>
            <a:off x="6629400" y="6221481"/>
            <a:ext cx="4751647" cy="365125"/>
          </a:xfrm>
          <a:prstGeom prst="rect">
            <a:avLst/>
          </a:prstGeom>
        </p:spPr>
        <p:txBody>
          <a:bodyPr anchor="ctr"/>
          <a:lstStyle>
            <a:lvl1pPr algn="r">
              <a:defRPr sz="900">
                <a:solidFill>
                  <a:schemeClr val="tx1">
                    <a:lumMod val="85000"/>
                    <a:lumOff val="15000"/>
                  </a:schemeClr>
                </a:solidFill>
              </a:defRPr>
            </a:lvl1pPr>
          </a:lstStyle>
          <a:p>
            <a:endParaRPr lang="fr-CA"/>
          </a:p>
        </p:txBody>
      </p:sp>
      <p:sp>
        <p:nvSpPr>
          <p:cNvPr id="5" name="hrSlideMaster.Information 1Header" descr="UNCLASSIFIED">
            <a:extLst>
              <a:ext uri="{FF2B5EF4-FFF2-40B4-BE49-F238E27FC236}">
                <a16:creationId xmlns:a16="http://schemas.microsoft.com/office/drawing/2014/main" id="{49EB42C9-001C-43D5-A07B-4FAC69027ED8}"/>
              </a:ext>
            </a:extLst>
          </p:cNvPr>
          <p:cNvSpPr txBox="1"/>
          <p:nvPr userDrawn="1"/>
        </p:nvSpPr>
        <p:spPr>
          <a:xfrm>
            <a:off x="0" y="0"/>
            <a:ext cx="12192000" cy="276999"/>
          </a:xfrm>
          <a:prstGeom prst="rect">
            <a:avLst/>
          </a:prstGeom>
          <a:noFill/>
        </p:spPr>
        <p:txBody>
          <a:bodyPr vert="horz" wrap="square" rtlCol="0">
            <a:spAutoFit/>
          </a:bodyPr>
          <a:lstStyle/>
          <a:p>
            <a:pPr algn="r"/>
            <a:r>
              <a:rPr lang="en-US" sz="1200" b="0" i="0" u="none" baseline="0">
                <a:solidFill>
                  <a:srgbClr val="000000"/>
                </a:solidFill>
                <a:latin typeface="Arial" panose="020B0604020202020204" pitchFamily="34" charset="0"/>
              </a:rPr>
              <a:t>UNCLASSIFIED</a:t>
            </a:r>
            <a:endParaRPr lang="en-US" sz="1200" b="0" i="0" u="none" baseline="0" err="1">
              <a:solidFill>
                <a:srgbClr val="000000"/>
              </a:solidFill>
              <a:latin typeface="Arial" panose="020B0604020202020204" pitchFamily="34" charset="0"/>
            </a:endParaRPr>
          </a:p>
        </p:txBody>
      </p:sp>
    </p:spTree>
    <p:extLst>
      <p:ext uri="{BB962C8B-B14F-4D97-AF65-F5344CB8AC3E}">
        <p14:creationId xmlns:p14="http://schemas.microsoft.com/office/powerpoint/2010/main" val="253390133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Information 2">
    <p:spTree>
      <p:nvGrpSpPr>
        <p:cNvPr id="1" name=""/>
        <p:cNvGrpSpPr/>
        <p:nvPr/>
      </p:nvGrpSpPr>
      <p:grpSpPr>
        <a:xfrm>
          <a:off x="0" y="0"/>
          <a:ext cx="0" cy="0"/>
          <a:chOff x="0" y="0"/>
          <a:chExt cx="0" cy="0"/>
        </a:xfrm>
      </p:grpSpPr>
      <p:sp>
        <p:nvSpPr>
          <p:cNvPr id="16" name="Title 1">
            <a:extLst>
              <a:ext uri="{FF2B5EF4-FFF2-40B4-BE49-F238E27FC236}">
                <a16:creationId xmlns:a16="http://schemas.microsoft.com/office/drawing/2014/main" id="{A8A0652A-CEF3-443B-A302-A367B717CC48}"/>
              </a:ext>
            </a:extLst>
          </p:cNvPr>
          <p:cNvSpPr>
            <a:spLocks noGrp="1"/>
          </p:cNvSpPr>
          <p:nvPr>
            <p:ph type="title"/>
          </p:nvPr>
        </p:nvSpPr>
        <p:spPr>
          <a:xfrm>
            <a:off x="606176" y="365126"/>
            <a:ext cx="10747624" cy="498000"/>
          </a:xfrm>
          <a:prstGeom prst="rect">
            <a:avLst/>
          </a:prstGeom>
        </p:spPr>
        <p:txBody>
          <a:bodyPr/>
          <a:lstStyle>
            <a:lvl1pPr>
              <a:defRPr sz="2200" b="1">
                <a:solidFill>
                  <a:schemeClr val="tx2"/>
                </a:solidFill>
              </a:defRPr>
            </a:lvl1pPr>
          </a:lstStyle>
          <a:p>
            <a:r>
              <a:rPr lang="en-US"/>
              <a:t>Click to edit Master title style</a:t>
            </a:r>
            <a:endParaRPr lang="en-CA"/>
          </a:p>
        </p:txBody>
      </p:sp>
      <p:sp>
        <p:nvSpPr>
          <p:cNvPr id="26" name="Content Placeholder 3">
            <a:extLst>
              <a:ext uri="{FF2B5EF4-FFF2-40B4-BE49-F238E27FC236}">
                <a16:creationId xmlns:a16="http://schemas.microsoft.com/office/drawing/2014/main" id="{8578BE2A-5A8E-4E94-9D47-27922F4EBCE4}"/>
              </a:ext>
            </a:extLst>
          </p:cNvPr>
          <p:cNvSpPr>
            <a:spLocks noGrp="1"/>
          </p:cNvSpPr>
          <p:nvPr>
            <p:ph sz="half" idx="2"/>
          </p:nvPr>
        </p:nvSpPr>
        <p:spPr>
          <a:xfrm>
            <a:off x="606175" y="1028207"/>
            <a:ext cx="10747624" cy="1565364"/>
          </a:xfrm>
          <a:prstGeom prst="rect">
            <a:avLst/>
          </a:prstGeom>
        </p:spPr>
        <p:txBody>
          <a:bodyPr/>
          <a:lstStyle>
            <a:lvl1pPr>
              <a:defRPr sz="1400">
                <a:solidFill>
                  <a:schemeClr val="tx1">
                    <a:lumMod val="85000"/>
                    <a:lumOff val="15000"/>
                  </a:schemeClr>
                </a:solidFill>
              </a:defRPr>
            </a:lvl1pPr>
            <a:lvl2pPr>
              <a:defRPr sz="1400">
                <a:solidFill>
                  <a:schemeClr val="tx1">
                    <a:lumMod val="85000"/>
                    <a:lumOff val="15000"/>
                  </a:schemeClr>
                </a:solidFill>
              </a:defRPr>
            </a:lvl2pPr>
            <a:lvl3pPr>
              <a:defRPr sz="1400">
                <a:solidFill>
                  <a:schemeClr val="tx1">
                    <a:lumMod val="85000"/>
                    <a:lumOff val="15000"/>
                  </a:schemeClr>
                </a:solidFill>
              </a:defRPr>
            </a:lvl3pPr>
            <a:lvl4pPr>
              <a:defRPr sz="1400">
                <a:solidFill>
                  <a:schemeClr val="tx1">
                    <a:lumMod val="85000"/>
                    <a:lumOff val="15000"/>
                  </a:schemeClr>
                </a:solidFill>
              </a:defRPr>
            </a:lvl4pPr>
            <a:lvl5pPr>
              <a:defRPr sz="1400">
                <a:solidFill>
                  <a:schemeClr val="tx1">
                    <a:lumMod val="85000"/>
                    <a:lumOff val="15000"/>
                  </a:schemeClr>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17" name="Picture Placeholder 24" descr="Icon placeholder">
            <a:extLst>
              <a:ext uri="{FF2B5EF4-FFF2-40B4-BE49-F238E27FC236}">
                <a16:creationId xmlns:a16="http://schemas.microsoft.com/office/drawing/2014/main" id="{C5ED0B73-535A-4A5E-B9A5-63793C33743C}"/>
              </a:ext>
            </a:extLst>
          </p:cNvPr>
          <p:cNvSpPr>
            <a:spLocks noGrp="1"/>
          </p:cNvSpPr>
          <p:nvPr>
            <p:ph type="pic" sz="quarter" idx="12"/>
          </p:nvPr>
        </p:nvSpPr>
        <p:spPr>
          <a:xfrm>
            <a:off x="1058992" y="3140476"/>
            <a:ext cx="1649021" cy="1649617"/>
          </a:xfrm>
          <a:custGeom>
            <a:avLst/>
            <a:gdLst>
              <a:gd name="connsiteX0" fmla="*/ 1035170 w 2069592"/>
              <a:gd name="connsiteY0" fmla="*/ 0 h 2070340"/>
              <a:gd name="connsiteX1" fmla="*/ 2064996 w 2069592"/>
              <a:gd name="connsiteY1" fmla="*/ 929330 h 2070340"/>
              <a:gd name="connsiteX2" fmla="*/ 2069592 w 2069592"/>
              <a:gd name="connsiteY2" fmla="*/ 1020357 h 2070340"/>
              <a:gd name="connsiteX3" fmla="*/ 2069592 w 2069592"/>
              <a:gd name="connsiteY3" fmla="*/ 1049984 h 2070340"/>
              <a:gd name="connsiteX4" fmla="*/ 2064996 w 2069592"/>
              <a:gd name="connsiteY4" fmla="*/ 1141010 h 2070340"/>
              <a:gd name="connsiteX5" fmla="*/ 1035170 w 2069592"/>
              <a:gd name="connsiteY5" fmla="*/ 2070340 h 2070340"/>
              <a:gd name="connsiteX6" fmla="*/ 0 w 2069592"/>
              <a:gd name="connsiteY6" fmla="*/ 1035170 h 2070340"/>
              <a:gd name="connsiteX7" fmla="*/ 1035170 w 2069592"/>
              <a:gd name="connsiteY7" fmla="*/ 0 h 2070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69592" h="2070340">
                <a:moveTo>
                  <a:pt x="1035170" y="0"/>
                </a:moveTo>
                <a:cubicBezTo>
                  <a:pt x="1571147" y="0"/>
                  <a:pt x="2011985" y="407339"/>
                  <a:pt x="2064996" y="929330"/>
                </a:cubicBezTo>
                <a:lnTo>
                  <a:pt x="2069592" y="1020357"/>
                </a:lnTo>
                <a:lnTo>
                  <a:pt x="2069592" y="1049984"/>
                </a:lnTo>
                <a:lnTo>
                  <a:pt x="2064996" y="1141010"/>
                </a:lnTo>
                <a:cubicBezTo>
                  <a:pt x="2011985" y="1663001"/>
                  <a:pt x="1571147" y="2070340"/>
                  <a:pt x="1035170" y="2070340"/>
                </a:cubicBezTo>
                <a:cubicBezTo>
                  <a:pt x="463461" y="2070340"/>
                  <a:pt x="0" y="1606879"/>
                  <a:pt x="0" y="1035170"/>
                </a:cubicBezTo>
                <a:cubicBezTo>
                  <a:pt x="0" y="463461"/>
                  <a:pt x="463461" y="0"/>
                  <a:pt x="1035170" y="0"/>
                </a:cubicBezTo>
                <a:close/>
              </a:path>
            </a:pathLst>
          </a:custGeom>
        </p:spPr>
        <p:txBody>
          <a:bodyPr wrap="square">
            <a:noAutofit/>
          </a:bodyPr>
          <a:lstStyle>
            <a:lvl1pPr>
              <a:defRPr>
                <a:solidFill>
                  <a:schemeClr val="tx1">
                    <a:lumMod val="85000"/>
                    <a:lumOff val="15000"/>
                  </a:schemeClr>
                </a:solidFill>
              </a:defRPr>
            </a:lvl1pPr>
          </a:lstStyle>
          <a:p>
            <a:r>
              <a:rPr lang="en-US"/>
              <a:t>Click icon to add picture</a:t>
            </a:r>
            <a:endParaRPr lang="en-CA"/>
          </a:p>
        </p:txBody>
      </p:sp>
      <p:sp>
        <p:nvSpPr>
          <p:cNvPr id="21" name="Text Placeholder 10">
            <a:extLst>
              <a:ext uri="{FF2B5EF4-FFF2-40B4-BE49-F238E27FC236}">
                <a16:creationId xmlns:a16="http://schemas.microsoft.com/office/drawing/2014/main" id="{C5AD65DF-4FE8-4E16-A5E6-9850DC0BBBDE}"/>
              </a:ext>
            </a:extLst>
          </p:cNvPr>
          <p:cNvSpPr>
            <a:spLocks noGrp="1"/>
          </p:cNvSpPr>
          <p:nvPr>
            <p:ph type="body" sz="quarter" idx="16" hasCustomPrompt="1"/>
          </p:nvPr>
        </p:nvSpPr>
        <p:spPr>
          <a:xfrm>
            <a:off x="827314" y="5010880"/>
            <a:ext cx="2112376" cy="313932"/>
          </a:xfrm>
          <a:prstGeom prst="rect">
            <a:avLst/>
          </a:prstGeom>
        </p:spPr>
        <p:txBody>
          <a:bodyPr anchor="ctr">
            <a:spAutoFit/>
          </a:bodyPr>
          <a:lstStyle>
            <a:lvl1pPr marL="0" indent="0" algn="ctr">
              <a:buNone/>
              <a:defRPr sz="1600" b="1">
                <a:solidFill>
                  <a:schemeClr val="tx1">
                    <a:lumMod val="85000"/>
                    <a:lumOff val="15000"/>
                  </a:schemeClr>
                </a:solidFill>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en-US"/>
              <a:t>Text</a:t>
            </a:r>
            <a:endParaRPr lang="en-CA"/>
          </a:p>
        </p:txBody>
      </p:sp>
      <p:sp>
        <p:nvSpPr>
          <p:cNvPr id="18" name="Picture Placeholder 27" descr="Icon placeholder">
            <a:extLst>
              <a:ext uri="{FF2B5EF4-FFF2-40B4-BE49-F238E27FC236}">
                <a16:creationId xmlns:a16="http://schemas.microsoft.com/office/drawing/2014/main" id="{F5B7D2D7-D23A-4A75-A8CE-49A3C9FA55F6}"/>
              </a:ext>
            </a:extLst>
          </p:cNvPr>
          <p:cNvSpPr>
            <a:spLocks noGrp="1"/>
          </p:cNvSpPr>
          <p:nvPr>
            <p:ph type="pic" sz="quarter" idx="13"/>
          </p:nvPr>
        </p:nvSpPr>
        <p:spPr>
          <a:xfrm>
            <a:off x="3510278" y="3140476"/>
            <a:ext cx="1649021" cy="1649617"/>
          </a:xfrm>
          <a:custGeom>
            <a:avLst/>
            <a:gdLst>
              <a:gd name="connsiteX0" fmla="*/ 1035170 w 2069592"/>
              <a:gd name="connsiteY0" fmla="*/ 0 h 2070340"/>
              <a:gd name="connsiteX1" fmla="*/ 2064996 w 2069592"/>
              <a:gd name="connsiteY1" fmla="*/ 929330 h 2070340"/>
              <a:gd name="connsiteX2" fmla="*/ 2069592 w 2069592"/>
              <a:gd name="connsiteY2" fmla="*/ 1020357 h 2070340"/>
              <a:gd name="connsiteX3" fmla="*/ 2069592 w 2069592"/>
              <a:gd name="connsiteY3" fmla="*/ 1049984 h 2070340"/>
              <a:gd name="connsiteX4" fmla="*/ 2064996 w 2069592"/>
              <a:gd name="connsiteY4" fmla="*/ 1141010 h 2070340"/>
              <a:gd name="connsiteX5" fmla="*/ 1035170 w 2069592"/>
              <a:gd name="connsiteY5" fmla="*/ 2070340 h 2070340"/>
              <a:gd name="connsiteX6" fmla="*/ 0 w 2069592"/>
              <a:gd name="connsiteY6" fmla="*/ 1035170 h 2070340"/>
              <a:gd name="connsiteX7" fmla="*/ 1035170 w 2069592"/>
              <a:gd name="connsiteY7" fmla="*/ 0 h 2070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69592" h="2070340">
                <a:moveTo>
                  <a:pt x="1035170" y="0"/>
                </a:moveTo>
                <a:cubicBezTo>
                  <a:pt x="1571147" y="0"/>
                  <a:pt x="2011985" y="407339"/>
                  <a:pt x="2064996" y="929330"/>
                </a:cubicBezTo>
                <a:lnTo>
                  <a:pt x="2069592" y="1020357"/>
                </a:lnTo>
                <a:lnTo>
                  <a:pt x="2069592" y="1049984"/>
                </a:lnTo>
                <a:lnTo>
                  <a:pt x="2064996" y="1141010"/>
                </a:lnTo>
                <a:cubicBezTo>
                  <a:pt x="2011985" y="1663001"/>
                  <a:pt x="1571147" y="2070340"/>
                  <a:pt x="1035170" y="2070340"/>
                </a:cubicBezTo>
                <a:cubicBezTo>
                  <a:pt x="463461" y="2070340"/>
                  <a:pt x="0" y="1606879"/>
                  <a:pt x="0" y="1035170"/>
                </a:cubicBezTo>
                <a:cubicBezTo>
                  <a:pt x="0" y="463461"/>
                  <a:pt x="463461" y="0"/>
                  <a:pt x="1035170" y="0"/>
                </a:cubicBezTo>
                <a:close/>
              </a:path>
            </a:pathLst>
          </a:custGeom>
        </p:spPr>
        <p:txBody>
          <a:bodyPr wrap="square">
            <a:noAutofit/>
          </a:bodyPr>
          <a:lstStyle>
            <a:lvl1pPr>
              <a:defRPr>
                <a:solidFill>
                  <a:schemeClr val="tx1">
                    <a:lumMod val="85000"/>
                    <a:lumOff val="15000"/>
                  </a:schemeClr>
                </a:solidFill>
              </a:defRPr>
            </a:lvl1pPr>
          </a:lstStyle>
          <a:p>
            <a:r>
              <a:rPr lang="en-US"/>
              <a:t>Click icon to add picture</a:t>
            </a:r>
            <a:endParaRPr lang="en-CA"/>
          </a:p>
        </p:txBody>
      </p:sp>
      <p:sp>
        <p:nvSpPr>
          <p:cNvPr id="22" name="Text Placeholder 10">
            <a:extLst>
              <a:ext uri="{FF2B5EF4-FFF2-40B4-BE49-F238E27FC236}">
                <a16:creationId xmlns:a16="http://schemas.microsoft.com/office/drawing/2014/main" id="{53866DAA-C44F-4D58-BD68-DCFBFBFF5D84}"/>
              </a:ext>
            </a:extLst>
          </p:cNvPr>
          <p:cNvSpPr>
            <a:spLocks noGrp="1"/>
          </p:cNvSpPr>
          <p:nvPr>
            <p:ph type="body" sz="quarter" idx="17" hasCustomPrompt="1"/>
          </p:nvPr>
        </p:nvSpPr>
        <p:spPr>
          <a:xfrm>
            <a:off x="3278600" y="5010880"/>
            <a:ext cx="2112376" cy="313932"/>
          </a:xfrm>
          <a:prstGeom prst="rect">
            <a:avLst/>
          </a:prstGeom>
        </p:spPr>
        <p:txBody>
          <a:bodyPr anchor="ctr">
            <a:spAutoFit/>
          </a:bodyPr>
          <a:lstStyle>
            <a:lvl1pPr marL="0" indent="0" algn="ctr">
              <a:buNone/>
              <a:defRPr sz="1600" b="1">
                <a:solidFill>
                  <a:schemeClr val="tx1">
                    <a:lumMod val="85000"/>
                    <a:lumOff val="15000"/>
                  </a:schemeClr>
                </a:solidFill>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en-US"/>
              <a:t>Text</a:t>
            </a:r>
            <a:endParaRPr lang="en-CA"/>
          </a:p>
        </p:txBody>
      </p:sp>
      <p:sp>
        <p:nvSpPr>
          <p:cNvPr id="19" name="Picture Placeholder 28" descr="Icon placeholder">
            <a:extLst>
              <a:ext uri="{FF2B5EF4-FFF2-40B4-BE49-F238E27FC236}">
                <a16:creationId xmlns:a16="http://schemas.microsoft.com/office/drawing/2014/main" id="{11F670D0-049C-4203-87C3-5351081AF9A5}"/>
              </a:ext>
            </a:extLst>
          </p:cNvPr>
          <p:cNvSpPr>
            <a:spLocks noGrp="1"/>
          </p:cNvSpPr>
          <p:nvPr>
            <p:ph type="pic" sz="quarter" idx="14"/>
          </p:nvPr>
        </p:nvSpPr>
        <p:spPr>
          <a:xfrm>
            <a:off x="5961564" y="3140476"/>
            <a:ext cx="1649021" cy="1649617"/>
          </a:xfrm>
          <a:custGeom>
            <a:avLst/>
            <a:gdLst>
              <a:gd name="connsiteX0" fmla="*/ 1035170 w 2069592"/>
              <a:gd name="connsiteY0" fmla="*/ 0 h 2070340"/>
              <a:gd name="connsiteX1" fmla="*/ 2064996 w 2069592"/>
              <a:gd name="connsiteY1" fmla="*/ 929330 h 2070340"/>
              <a:gd name="connsiteX2" fmla="*/ 2069592 w 2069592"/>
              <a:gd name="connsiteY2" fmla="*/ 1020357 h 2070340"/>
              <a:gd name="connsiteX3" fmla="*/ 2069592 w 2069592"/>
              <a:gd name="connsiteY3" fmla="*/ 1049984 h 2070340"/>
              <a:gd name="connsiteX4" fmla="*/ 2064996 w 2069592"/>
              <a:gd name="connsiteY4" fmla="*/ 1141010 h 2070340"/>
              <a:gd name="connsiteX5" fmla="*/ 1035170 w 2069592"/>
              <a:gd name="connsiteY5" fmla="*/ 2070340 h 2070340"/>
              <a:gd name="connsiteX6" fmla="*/ 0 w 2069592"/>
              <a:gd name="connsiteY6" fmla="*/ 1035170 h 2070340"/>
              <a:gd name="connsiteX7" fmla="*/ 1035170 w 2069592"/>
              <a:gd name="connsiteY7" fmla="*/ 0 h 2070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69592" h="2070340">
                <a:moveTo>
                  <a:pt x="1035170" y="0"/>
                </a:moveTo>
                <a:cubicBezTo>
                  <a:pt x="1571147" y="0"/>
                  <a:pt x="2011985" y="407339"/>
                  <a:pt x="2064996" y="929330"/>
                </a:cubicBezTo>
                <a:lnTo>
                  <a:pt x="2069592" y="1020357"/>
                </a:lnTo>
                <a:lnTo>
                  <a:pt x="2069592" y="1049984"/>
                </a:lnTo>
                <a:lnTo>
                  <a:pt x="2064996" y="1141010"/>
                </a:lnTo>
                <a:cubicBezTo>
                  <a:pt x="2011985" y="1663001"/>
                  <a:pt x="1571147" y="2070340"/>
                  <a:pt x="1035170" y="2070340"/>
                </a:cubicBezTo>
                <a:cubicBezTo>
                  <a:pt x="463461" y="2070340"/>
                  <a:pt x="0" y="1606879"/>
                  <a:pt x="0" y="1035170"/>
                </a:cubicBezTo>
                <a:cubicBezTo>
                  <a:pt x="0" y="463461"/>
                  <a:pt x="463461" y="0"/>
                  <a:pt x="1035170" y="0"/>
                </a:cubicBezTo>
                <a:close/>
              </a:path>
            </a:pathLst>
          </a:custGeom>
        </p:spPr>
        <p:txBody>
          <a:bodyPr wrap="square">
            <a:noAutofit/>
          </a:bodyPr>
          <a:lstStyle>
            <a:lvl1pPr>
              <a:defRPr>
                <a:solidFill>
                  <a:schemeClr val="tx1">
                    <a:lumMod val="85000"/>
                    <a:lumOff val="15000"/>
                  </a:schemeClr>
                </a:solidFill>
              </a:defRPr>
            </a:lvl1pPr>
          </a:lstStyle>
          <a:p>
            <a:r>
              <a:rPr lang="en-US"/>
              <a:t>Click icon to add picture</a:t>
            </a:r>
            <a:endParaRPr lang="en-CA"/>
          </a:p>
        </p:txBody>
      </p:sp>
      <p:sp>
        <p:nvSpPr>
          <p:cNvPr id="23" name="Text Placeholder 10">
            <a:extLst>
              <a:ext uri="{FF2B5EF4-FFF2-40B4-BE49-F238E27FC236}">
                <a16:creationId xmlns:a16="http://schemas.microsoft.com/office/drawing/2014/main" id="{1A51B6FD-5ED1-4A8D-A288-5967EF313709}"/>
              </a:ext>
            </a:extLst>
          </p:cNvPr>
          <p:cNvSpPr>
            <a:spLocks noGrp="1"/>
          </p:cNvSpPr>
          <p:nvPr>
            <p:ph type="body" sz="quarter" idx="18" hasCustomPrompt="1"/>
          </p:nvPr>
        </p:nvSpPr>
        <p:spPr>
          <a:xfrm>
            <a:off x="5729886" y="5010880"/>
            <a:ext cx="2112376" cy="313932"/>
          </a:xfrm>
          <a:prstGeom prst="rect">
            <a:avLst/>
          </a:prstGeom>
        </p:spPr>
        <p:txBody>
          <a:bodyPr anchor="ctr">
            <a:spAutoFit/>
          </a:bodyPr>
          <a:lstStyle>
            <a:lvl1pPr marL="0" indent="0" algn="ctr">
              <a:buNone/>
              <a:defRPr sz="1600" b="1">
                <a:solidFill>
                  <a:schemeClr val="tx1">
                    <a:lumMod val="85000"/>
                    <a:lumOff val="15000"/>
                  </a:schemeClr>
                </a:solidFill>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en-US"/>
              <a:t>Text</a:t>
            </a:r>
            <a:endParaRPr lang="en-CA"/>
          </a:p>
        </p:txBody>
      </p:sp>
      <p:sp>
        <p:nvSpPr>
          <p:cNvPr id="20" name="Picture Placeholder 29" descr="Icon placeholder">
            <a:extLst>
              <a:ext uri="{FF2B5EF4-FFF2-40B4-BE49-F238E27FC236}">
                <a16:creationId xmlns:a16="http://schemas.microsoft.com/office/drawing/2014/main" id="{BF42289B-93F8-45D4-AA5B-CBED81234F0A}"/>
              </a:ext>
            </a:extLst>
          </p:cNvPr>
          <p:cNvSpPr>
            <a:spLocks noGrp="1"/>
          </p:cNvSpPr>
          <p:nvPr>
            <p:ph type="pic" sz="quarter" idx="15"/>
          </p:nvPr>
        </p:nvSpPr>
        <p:spPr>
          <a:xfrm>
            <a:off x="8412851" y="3140476"/>
            <a:ext cx="1649021" cy="1649617"/>
          </a:xfrm>
          <a:custGeom>
            <a:avLst/>
            <a:gdLst>
              <a:gd name="connsiteX0" fmla="*/ 1035170 w 2069592"/>
              <a:gd name="connsiteY0" fmla="*/ 0 h 2070340"/>
              <a:gd name="connsiteX1" fmla="*/ 2064996 w 2069592"/>
              <a:gd name="connsiteY1" fmla="*/ 929330 h 2070340"/>
              <a:gd name="connsiteX2" fmla="*/ 2069592 w 2069592"/>
              <a:gd name="connsiteY2" fmla="*/ 1020357 h 2070340"/>
              <a:gd name="connsiteX3" fmla="*/ 2069592 w 2069592"/>
              <a:gd name="connsiteY3" fmla="*/ 1049984 h 2070340"/>
              <a:gd name="connsiteX4" fmla="*/ 2064996 w 2069592"/>
              <a:gd name="connsiteY4" fmla="*/ 1141010 h 2070340"/>
              <a:gd name="connsiteX5" fmla="*/ 1035170 w 2069592"/>
              <a:gd name="connsiteY5" fmla="*/ 2070340 h 2070340"/>
              <a:gd name="connsiteX6" fmla="*/ 0 w 2069592"/>
              <a:gd name="connsiteY6" fmla="*/ 1035170 h 2070340"/>
              <a:gd name="connsiteX7" fmla="*/ 1035170 w 2069592"/>
              <a:gd name="connsiteY7" fmla="*/ 0 h 2070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69592" h="2070340">
                <a:moveTo>
                  <a:pt x="1035170" y="0"/>
                </a:moveTo>
                <a:cubicBezTo>
                  <a:pt x="1571147" y="0"/>
                  <a:pt x="2011985" y="407339"/>
                  <a:pt x="2064996" y="929330"/>
                </a:cubicBezTo>
                <a:lnTo>
                  <a:pt x="2069592" y="1020357"/>
                </a:lnTo>
                <a:lnTo>
                  <a:pt x="2069592" y="1049984"/>
                </a:lnTo>
                <a:lnTo>
                  <a:pt x="2064996" y="1141010"/>
                </a:lnTo>
                <a:cubicBezTo>
                  <a:pt x="2011985" y="1663001"/>
                  <a:pt x="1571147" y="2070340"/>
                  <a:pt x="1035170" y="2070340"/>
                </a:cubicBezTo>
                <a:cubicBezTo>
                  <a:pt x="463461" y="2070340"/>
                  <a:pt x="0" y="1606879"/>
                  <a:pt x="0" y="1035170"/>
                </a:cubicBezTo>
                <a:cubicBezTo>
                  <a:pt x="0" y="463461"/>
                  <a:pt x="463461" y="0"/>
                  <a:pt x="1035170" y="0"/>
                </a:cubicBezTo>
                <a:close/>
              </a:path>
            </a:pathLst>
          </a:custGeom>
        </p:spPr>
        <p:txBody>
          <a:bodyPr wrap="square">
            <a:noAutofit/>
          </a:bodyPr>
          <a:lstStyle>
            <a:lvl1pPr>
              <a:defRPr>
                <a:solidFill>
                  <a:schemeClr val="tx1">
                    <a:lumMod val="85000"/>
                    <a:lumOff val="15000"/>
                  </a:schemeClr>
                </a:solidFill>
              </a:defRPr>
            </a:lvl1pPr>
          </a:lstStyle>
          <a:p>
            <a:r>
              <a:rPr lang="en-US"/>
              <a:t>Click icon to add picture</a:t>
            </a:r>
            <a:endParaRPr lang="en-CA"/>
          </a:p>
        </p:txBody>
      </p:sp>
      <p:sp>
        <p:nvSpPr>
          <p:cNvPr id="24" name="Text Placeholder 10">
            <a:extLst>
              <a:ext uri="{FF2B5EF4-FFF2-40B4-BE49-F238E27FC236}">
                <a16:creationId xmlns:a16="http://schemas.microsoft.com/office/drawing/2014/main" id="{0F40F451-14AE-4DCD-B323-BB2A01C82ABB}"/>
              </a:ext>
            </a:extLst>
          </p:cNvPr>
          <p:cNvSpPr>
            <a:spLocks noGrp="1"/>
          </p:cNvSpPr>
          <p:nvPr>
            <p:ph type="body" sz="quarter" idx="19" hasCustomPrompt="1"/>
          </p:nvPr>
        </p:nvSpPr>
        <p:spPr>
          <a:xfrm>
            <a:off x="8181173" y="5010880"/>
            <a:ext cx="2112376" cy="313932"/>
          </a:xfrm>
          <a:prstGeom prst="rect">
            <a:avLst/>
          </a:prstGeom>
        </p:spPr>
        <p:txBody>
          <a:bodyPr anchor="ctr">
            <a:spAutoFit/>
          </a:bodyPr>
          <a:lstStyle>
            <a:lvl1pPr marL="0" indent="0" algn="ctr">
              <a:buNone/>
              <a:defRPr sz="1600" b="1">
                <a:solidFill>
                  <a:schemeClr val="tx1">
                    <a:lumMod val="85000"/>
                    <a:lumOff val="15000"/>
                  </a:schemeClr>
                </a:solidFill>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en-US"/>
              <a:t>Text</a:t>
            </a:r>
            <a:endParaRPr lang="en-CA"/>
          </a:p>
        </p:txBody>
      </p:sp>
      <p:sp>
        <p:nvSpPr>
          <p:cNvPr id="15" name="Date Placeholder 6">
            <a:extLst>
              <a:ext uri="{FF2B5EF4-FFF2-40B4-BE49-F238E27FC236}">
                <a16:creationId xmlns:a16="http://schemas.microsoft.com/office/drawing/2014/main" id="{56A29FEB-E92A-4CEF-BCA9-1541DF2F7968}"/>
              </a:ext>
            </a:extLst>
          </p:cNvPr>
          <p:cNvSpPr>
            <a:spLocks noGrp="1"/>
          </p:cNvSpPr>
          <p:nvPr>
            <p:ph type="dt" sz="half" idx="10"/>
          </p:nvPr>
        </p:nvSpPr>
        <p:spPr>
          <a:xfrm>
            <a:off x="5257799" y="6221480"/>
            <a:ext cx="1371602" cy="365125"/>
          </a:xfrm>
          <a:prstGeom prst="rect">
            <a:avLst/>
          </a:prstGeom>
        </p:spPr>
        <p:txBody>
          <a:bodyPr anchor="ctr"/>
          <a:lstStyle>
            <a:lvl1pPr algn="ctr">
              <a:defRPr sz="900">
                <a:solidFill>
                  <a:schemeClr val="tx1">
                    <a:lumMod val="85000"/>
                    <a:lumOff val="15000"/>
                  </a:schemeClr>
                </a:solidFill>
              </a:defRPr>
            </a:lvl1pPr>
          </a:lstStyle>
          <a:p>
            <a:endParaRPr lang="fr-CA"/>
          </a:p>
        </p:txBody>
      </p:sp>
      <p:sp>
        <p:nvSpPr>
          <p:cNvPr id="14" name="Footer Placeholder 7">
            <a:extLst>
              <a:ext uri="{FF2B5EF4-FFF2-40B4-BE49-F238E27FC236}">
                <a16:creationId xmlns:a16="http://schemas.microsoft.com/office/drawing/2014/main" id="{5043C905-7AA9-4877-B168-91755CC413B2}"/>
              </a:ext>
            </a:extLst>
          </p:cNvPr>
          <p:cNvSpPr>
            <a:spLocks noGrp="1"/>
          </p:cNvSpPr>
          <p:nvPr>
            <p:ph type="ftr" sz="quarter" idx="11"/>
          </p:nvPr>
        </p:nvSpPr>
        <p:spPr>
          <a:xfrm>
            <a:off x="6629400" y="6221481"/>
            <a:ext cx="4751647" cy="365125"/>
          </a:xfrm>
          <a:prstGeom prst="rect">
            <a:avLst/>
          </a:prstGeom>
        </p:spPr>
        <p:txBody>
          <a:bodyPr anchor="ctr"/>
          <a:lstStyle>
            <a:lvl1pPr algn="r">
              <a:defRPr sz="900">
                <a:solidFill>
                  <a:schemeClr val="tx1">
                    <a:lumMod val="85000"/>
                    <a:lumOff val="15000"/>
                  </a:schemeClr>
                </a:solidFill>
              </a:defRPr>
            </a:lvl1pPr>
          </a:lstStyle>
          <a:p>
            <a:endParaRPr lang="fr-CA"/>
          </a:p>
        </p:txBody>
      </p:sp>
      <p:sp>
        <p:nvSpPr>
          <p:cNvPr id="4" name="hrSlideMaster.Information 2Header" descr="UNCLASSIFIED">
            <a:extLst>
              <a:ext uri="{FF2B5EF4-FFF2-40B4-BE49-F238E27FC236}">
                <a16:creationId xmlns:a16="http://schemas.microsoft.com/office/drawing/2014/main" id="{1CB1A2CA-6878-4CF5-86BB-BC2C85DE8B79}"/>
              </a:ext>
            </a:extLst>
          </p:cNvPr>
          <p:cNvSpPr txBox="1"/>
          <p:nvPr userDrawn="1"/>
        </p:nvSpPr>
        <p:spPr>
          <a:xfrm>
            <a:off x="0" y="0"/>
            <a:ext cx="12192000" cy="276999"/>
          </a:xfrm>
          <a:prstGeom prst="rect">
            <a:avLst/>
          </a:prstGeom>
          <a:noFill/>
        </p:spPr>
        <p:txBody>
          <a:bodyPr vert="horz" wrap="square" rtlCol="0">
            <a:spAutoFit/>
          </a:bodyPr>
          <a:lstStyle/>
          <a:p>
            <a:pPr algn="r"/>
            <a:r>
              <a:rPr lang="en-US" sz="1200" b="0" i="0" u="none" baseline="0">
                <a:solidFill>
                  <a:srgbClr val="000000"/>
                </a:solidFill>
                <a:latin typeface="Arial" panose="020B0604020202020204" pitchFamily="34" charset="0"/>
              </a:rPr>
              <a:t>UNCLASSIFIED</a:t>
            </a:r>
            <a:endParaRPr lang="en-US" sz="1200" b="0" i="0" u="none" baseline="0" err="1">
              <a:solidFill>
                <a:srgbClr val="000000"/>
              </a:solidFill>
              <a:latin typeface="Arial" panose="020B0604020202020204" pitchFamily="34" charset="0"/>
            </a:endParaRPr>
          </a:p>
        </p:txBody>
      </p:sp>
    </p:spTree>
    <p:extLst>
      <p:ext uri="{BB962C8B-B14F-4D97-AF65-F5344CB8AC3E}">
        <p14:creationId xmlns:p14="http://schemas.microsoft.com/office/powerpoint/2010/main" val="102964019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sp>
        <p:nvSpPr>
          <p:cNvPr id="3" name="Date Placeholder 6">
            <a:extLst>
              <a:ext uri="{FF2B5EF4-FFF2-40B4-BE49-F238E27FC236}">
                <a16:creationId xmlns:a16="http://schemas.microsoft.com/office/drawing/2014/main" id="{392BAE5D-62D9-420B-AB9D-57316C5F1EA9}"/>
              </a:ext>
            </a:extLst>
          </p:cNvPr>
          <p:cNvSpPr>
            <a:spLocks noGrp="1"/>
          </p:cNvSpPr>
          <p:nvPr>
            <p:ph type="dt" sz="half" idx="10"/>
          </p:nvPr>
        </p:nvSpPr>
        <p:spPr>
          <a:xfrm>
            <a:off x="5257799" y="6221480"/>
            <a:ext cx="1371602" cy="365125"/>
          </a:xfrm>
          <a:prstGeom prst="rect">
            <a:avLst/>
          </a:prstGeom>
        </p:spPr>
        <p:txBody>
          <a:bodyPr anchor="ctr"/>
          <a:lstStyle>
            <a:lvl1pPr algn="ctr">
              <a:defRPr sz="900">
                <a:solidFill>
                  <a:schemeClr val="tx1">
                    <a:lumMod val="85000"/>
                    <a:lumOff val="15000"/>
                  </a:schemeClr>
                </a:solidFill>
              </a:defRPr>
            </a:lvl1pPr>
          </a:lstStyle>
          <a:p>
            <a:endParaRPr lang="fr-CA"/>
          </a:p>
        </p:txBody>
      </p:sp>
      <p:sp>
        <p:nvSpPr>
          <p:cNvPr id="2" name="Footer Placeholder 7">
            <a:extLst>
              <a:ext uri="{FF2B5EF4-FFF2-40B4-BE49-F238E27FC236}">
                <a16:creationId xmlns:a16="http://schemas.microsoft.com/office/drawing/2014/main" id="{9AF98266-1632-4C71-8377-51A936347C20}"/>
              </a:ext>
            </a:extLst>
          </p:cNvPr>
          <p:cNvSpPr>
            <a:spLocks noGrp="1"/>
          </p:cNvSpPr>
          <p:nvPr>
            <p:ph type="ftr" sz="quarter" idx="11"/>
          </p:nvPr>
        </p:nvSpPr>
        <p:spPr>
          <a:xfrm>
            <a:off x="6629400" y="6221481"/>
            <a:ext cx="4751647" cy="365125"/>
          </a:xfrm>
          <a:prstGeom prst="rect">
            <a:avLst/>
          </a:prstGeom>
        </p:spPr>
        <p:txBody>
          <a:bodyPr anchor="ctr"/>
          <a:lstStyle>
            <a:lvl1pPr algn="r">
              <a:defRPr sz="900">
                <a:solidFill>
                  <a:schemeClr val="tx1">
                    <a:lumMod val="85000"/>
                    <a:lumOff val="15000"/>
                  </a:schemeClr>
                </a:solidFill>
              </a:defRPr>
            </a:lvl1pPr>
          </a:lstStyle>
          <a:p>
            <a:endParaRPr lang="fr-CA"/>
          </a:p>
        </p:txBody>
      </p:sp>
      <p:sp>
        <p:nvSpPr>
          <p:cNvPr id="4" name="hrSlideMaster.BlankHeader" descr="UNCLASSIFIED">
            <a:extLst>
              <a:ext uri="{FF2B5EF4-FFF2-40B4-BE49-F238E27FC236}">
                <a16:creationId xmlns:a16="http://schemas.microsoft.com/office/drawing/2014/main" id="{B2CC766D-3DB8-1428-62FD-71C5957E9E4F}"/>
              </a:ext>
            </a:extLst>
          </p:cNvPr>
          <p:cNvSpPr txBox="1"/>
          <p:nvPr userDrawn="1"/>
        </p:nvSpPr>
        <p:spPr>
          <a:xfrm>
            <a:off x="0" y="0"/>
            <a:ext cx="12192000" cy="276999"/>
          </a:xfrm>
          <a:prstGeom prst="rect">
            <a:avLst/>
          </a:prstGeom>
          <a:noFill/>
        </p:spPr>
        <p:txBody>
          <a:bodyPr vert="horz" wrap="square" rtlCol="0">
            <a:spAutoFit/>
          </a:bodyPr>
          <a:lstStyle/>
          <a:p>
            <a:pPr algn="r"/>
            <a:r>
              <a:rPr lang="en-CA" sz="1200" b="0" i="0" u="none" baseline="0">
                <a:solidFill>
                  <a:srgbClr val="000000"/>
                </a:solidFill>
                <a:latin typeface="Arial" panose="020B0604020202020204" pitchFamily="34" charset="0"/>
              </a:rPr>
              <a:t>UNCLASSIFIED</a:t>
            </a:r>
            <a:endParaRPr lang="en-CA" sz="1200" b="0" i="0" u="none" baseline="0" err="1">
              <a:solidFill>
                <a:srgbClr val="000000"/>
              </a:solidFill>
              <a:latin typeface="Arial" panose="020B0604020202020204" pitchFamily="34" charset="0"/>
            </a:endParaRPr>
          </a:p>
        </p:txBody>
      </p:sp>
    </p:spTree>
    <p:extLst>
      <p:ext uri="{BB962C8B-B14F-4D97-AF65-F5344CB8AC3E}">
        <p14:creationId xmlns:p14="http://schemas.microsoft.com/office/powerpoint/2010/main" val="273809905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8" name="Picture 7" descr="maple_leaf.jpg"/>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7889876" y="2697164"/>
            <a:ext cx="4282016" cy="4160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6" name="Straight Connector 5"/>
          <p:cNvCxnSpPr/>
          <p:nvPr userDrawn="1"/>
        </p:nvCxnSpPr>
        <p:spPr>
          <a:xfrm>
            <a:off x="649818" y="6276975"/>
            <a:ext cx="10932583" cy="0"/>
          </a:xfrm>
          <a:prstGeom prst="line">
            <a:avLst/>
          </a:prstGeom>
          <a:ln w="3175" cmpd="sng">
            <a:solidFill>
              <a:srgbClr val="7F7F7F"/>
            </a:solidFill>
          </a:ln>
          <a:effectLst/>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normAutofit/>
          </a:bodyPr>
          <a:lstStyle>
            <a:lvl1pPr algn="l">
              <a:defRPr sz="3600" b="0" i="0">
                <a:solidFill>
                  <a:srgbClr val="0082C9"/>
                </a:solidFill>
                <a:latin typeface="Century Gothic" pitchFamily="34" charset="0"/>
                <a:cs typeface="Century Gothic" pitchFamily="34" charset="0"/>
              </a:defRPr>
            </a:lvl1pPr>
          </a:lstStyle>
          <a:p>
            <a:r>
              <a:rPr lang="en-CA"/>
              <a:t>Click to edit Master title style</a:t>
            </a:r>
            <a:endParaRPr lang="en-US"/>
          </a:p>
        </p:txBody>
      </p:sp>
      <p:sp>
        <p:nvSpPr>
          <p:cNvPr id="3" name="Content Placeholder 2"/>
          <p:cNvSpPr>
            <a:spLocks noGrp="1"/>
          </p:cNvSpPr>
          <p:nvPr>
            <p:ph idx="1"/>
          </p:nvPr>
        </p:nvSpPr>
        <p:spPr/>
        <p:txBody>
          <a:bodyPr/>
          <a:lstStyle>
            <a:lvl1pPr marL="342900" indent="-342900">
              <a:buClr>
                <a:srgbClr val="0082C9"/>
              </a:buClr>
              <a:buFont typeface="Arial"/>
              <a:buChar char="•"/>
              <a:defRPr sz="2600" b="0" i="0">
                <a:solidFill>
                  <a:srgbClr val="595959"/>
                </a:solidFill>
                <a:latin typeface="Century Gothic" pitchFamily="34" charset="0"/>
                <a:cs typeface="Century Gothic" pitchFamily="34" charset="0"/>
              </a:defRPr>
            </a:lvl1pPr>
            <a:lvl2pPr marL="742950" indent="-285750">
              <a:buClr>
                <a:srgbClr val="0082C9"/>
              </a:buClr>
              <a:buFont typeface="Arial"/>
              <a:buChar char="•"/>
              <a:defRPr sz="2400" b="0" i="0">
                <a:solidFill>
                  <a:srgbClr val="595959"/>
                </a:solidFill>
                <a:latin typeface="Century Gothic" pitchFamily="34" charset="0"/>
                <a:cs typeface="Century Gothic" pitchFamily="34" charset="0"/>
              </a:defRPr>
            </a:lvl2pPr>
            <a:lvl3pPr marL="1143000" indent="-228600">
              <a:buClr>
                <a:srgbClr val="0082C9"/>
              </a:buClr>
              <a:buFont typeface="Arial"/>
              <a:buChar char="•"/>
              <a:defRPr sz="2200" b="0" i="0">
                <a:solidFill>
                  <a:srgbClr val="595959"/>
                </a:solidFill>
                <a:latin typeface="Century Gothic" pitchFamily="34" charset="0"/>
                <a:cs typeface="Century Gothic" pitchFamily="34" charset="0"/>
              </a:defRPr>
            </a:lvl3pPr>
            <a:lvl4pPr marL="1600200" indent="-228600">
              <a:buClr>
                <a:srgbClr val="0082C9"/>
              </a:buClr>
              <a:buFont typeface="Arial"/>
              <a:buChar char="•"/>
              <a:defRPr sz="2000" b="0" i="0">
                <a:solidFill>
                  <a:srgbClr val="595959"/>
                </a:solidFill>
                <a:latin typeface="Century Gothic" pitchFamily="34" charset="0"/>
                <a:cs typeface="Century Gothic" pitchFamily="34" charset="0"/>
              </a:defRPr>
            </a:lvl4pPr>
            <a:lvl5pPr marL="2057400" indent="-228600">
              <a:buClr>
                <a:srgbClr val="0082C9"/>
              </a:buClr>
              <a:buFont typeface="Arial"/>
              <a:buChar char="•"/>
              <a:defRPr sz="1800" b="0" i="0">
                <a:solidFill>
                  <a:srgbClr val="595959"/>
                </a:solidFill>
                <a:latin typeface="Century Gothic" pitchFamily="34" charset="0"/>
                <a:cs typeface="Century Gothic" pitchFamily="34" charset="0"/>
              </a:defRPr>
            </a:lvl5pPr>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lang="en-US"/>
          </a:p>
        </p:txBody>
      </p:sp>
      <p:sp>
        <p:nvSpPr>
          <p:cNvPr id="7" name="Slide Number Placeholder 5"/>
          <p:cNvSpPr>
            <a:spLocks noGrp="1"/>
          </p:cNvSpPr>
          <p:nvPr>
            <p:ph type="sldNum" sz="quarter" idx="10"/>
          </p:nvPr>
        </p:nvSpPr>
        <p:spPr/>
        <p:txBody>
          <a:bodyPr/>
          <a:lstStyle>
            <a:lvl1pPr>
              <a:defRPr/>
            </a:lvl1pPr>
          </a:lstStyle>
          <a:p>
            <a:fld id="{78075564-AF6E-40FC-905A-F6C5E8D29614}" type="slidenum">
              <a:rPr lang="en-US" altLang="en-US"/>
              <a:pPr/>
              <a:t>‹#›</a:t>
            </a:fld>
            <a:endParaRPr lang="en-US" altLang="en-US"/>
          </a:p>
        </p:txBody>
      </p:sp>
      <p:sp>
        <p:nvSpPr>
          <p:cNvPr id="4" name="hrSlideMaster.Title and ContentHeader" descr="UNCLASSIFIED">
            <a:extLst>
              <a:ext uri="{FF2B5EF4-FFF2-40B4-BE49-F238E27FC236}">
                <a16:creationId xmlns:a16="http://schemas.microsoft.com/office/drawing/2014/main" id="{D8942617-9BB1-9B5A-95B2-3E3D006C23CE}"/>
              </a:ext>
            </a:extLst>
          </p:cNvPr>
          <p:cNvSpPr txBox="1"/>
          <p:nvPr userDrawn="1"/>
        </p:nvSpPr>
        <p:spPr>
          <a:xfrm>
            <a:off x="0" y="0"/>
            <a:ext cx="12192000" cy="276999"/>
          </a:xfrm>
          <a:prstGeom prst="rect">
            <a:avLst/>
          </a:prstGeom>
          <a:noFill/>
        </p:spPr>
        <p:txBody>
          <a:bodyPr vert="horz" wrap="square" rtlCol="0">
            <a:spAutoFit/>
          </a:bodyPr>
          <a:lstStyle/>
          <a:p>
            <a:pPr algn="r"/>
            <a:r>
              <a:rPr lang="en-CA" sz="1200" b="0" i="0" u="none" baseline="0">
                <a:solidFill>
                  <a:srgbClr val="000000"/>
                </a:solidFill>
                <a:latin typeface="Arial" panose="020B0604020202020204" pitchFamily="34" charset="0"/>
              </a:rPr>
              <a:t>UNCLASSIFIED</a:t>
            </a:r>
            <a:endParaRPr lang="en-CA" sz="1200" b="0" i="0" u="none" baseline="0" err="1">
              <a:solidFill>
                <a:srgbClr val="000000"/>
              </a:solidFill>
              <a:latin typeface="Arial" panose="020B0604020202020204" pitchFamily="34" charset="0"/>
            </a:endParaRPr>
          </a:p>
        </p:txBody>
      </p:sp>
    </p:spTree>
    <p:extLst>
      <p:ext uri="{BB962C8B-B14F-4D97-AF65-F5344CB8AC3E}">
        <p14:creationId xmlns:p14="http://schemas.microsoft.com/office/powerpoint/2010/main" val="11930251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Rectangle 10"/>
          <p:cNvSpPr>
            <a:spLocks noGrp="1" noChangeArrowheads="1"/>
          </p:cNvSpPr>
          <p:nvPr>
            <p:ph type="sldNum" sz="quarter" idx="10"/>
          </p:nvPr>
        </p:nvSpPr>
        <p:spPr>
          <a:ln/>
        </p:spPr>
        <p:txBody>
          <a:bodyPr/>
          <a:lstStyle>
            <a:lvl1pPr>
              <a:defRPr/>
            </a:lvl1pPr>
          </a:lstStyle>
          <a:p>
            <a:pPr>
              <a:defRPr/>
            </a:pPr>
            <a:fld id="{98097BF3-6F03-441A-A93A-BE1ED4703C30}" type="slidenum">
              <a:rPr lang="en-CA" altLang="en-US"/>
              <a:pPr>
                <a:defRPr/>
              </a:pPr>
              <a:t>‹#›</a:t>
            </a:fld>
            <a:endParaRPr lang="en-CA" altLang="en-US"/>
          </a:p>
        </p:txBody>
      </p:sp>
      <p:sp>
        <p:nvSpPr>
          <p:cNvPr id="4" name="hrSlideMaster.Title OnlyHeader" descr="UNCLASSIFIED">
            <a:extLst>
              <a:ext uri="{FF2B5EF4-FFF2-40B4-BE49-F238E27FC236}">
                <a16:creationId xmlns:a16="http://schemas.microsoft.com/office/drawing/2014/main" id="{422F191D-FAB0-09B4-210C-2D50E66E87AD}"/>
              </a:ext>
            </a:extLst>
          </p:cNvPr>
          <p:cNvSpPr txBox="1"/>
          <p:nvPr userDrawn="1"/>
        </p:nvSpPr>
        <p:spPr>
          <a:xfrm>
            <a:off x="0" y="0"/>
            <a:ext cx="12192000" cy="276999"/>
          </a:xfrm>
          <a:prstGeom prst="rect">
            <a:avLst/>
          </a:prstGeom>
          <a:noFill/>
        </p:spPr>
        <p:txBody>
          <a:bodyPr vert="horz" wrap="square" rtlCol="0">
            <a:spAutoFit/>
          </a:bodyPr>
          <a:lstStyle/>
          <a:p>
            <a:pPr algn="r"/>
            <a:r>
              <a:rPr lang="en-CA" sz="1200" b="0" i="0" u="none" baseline="0">
                <a:solidFill>
                  <a:srgbClr val="000000"/>
                </a:solidFill>
                <a:latin typeface="Arial" panose="020B0604020202020204" pitchFamily="34" charset="0"/>
              </a:rPr>
              <a:t>UNCLASSIFIED</a:t>
            </a:r>
            <a:endParaRPr lang="en-CA" sz="1200" b="0" i="0" u="none" baseline="0" err="1">
              <a:solidFill>
                <a:srgbClr val="000000"/>
              </a:solidFill>
              <a:latin typeface="Arial" panose="020B0604020202020204" pitchFamily="34" charset="0"/>
            </a:endParaRPr>
          </a:p>
        </p:txBody>
      </p:sp>
    </p:spTree>
    <p:extLst>
      <p:ext uri="{BB962C8B-B14F-4D97-AF65-F5344CB8AC3E}">
        <p14:creationId xmlns:p14="http://schemas.microsoft.com/office/powerpoint/2010/main" val="2448390066"/>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8">
            <a:lum/>
          </a:blip>
          <a:srcRect/>
          <a:stretch>
            <a:fillRect/>
          </a:stretch>
        </a:blipFill>
        <a:effectLst/>
      </p:bgPr>
    </p:bg>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FB98F1A7-3CBA-4D21-A857-763AC14151F1}"/>
              </a:ext>
              <a:ext uri="{C183D7F6-B498-43B3-948B-1728B52AA6E4}">
                <adec:decorative xmlns:adec="http://schemas.microsoft.com/office/drawing/2017/decorative" val="1"/>
              </a:ext>
            </a:extLst>
          </p:cNvPr>
          <p:cNvPicPr>
            <a:picLocks noChangeAspect="1"/>
          </p:cNvPicPr>
          <p:nvPr userDrawn="1"/>
        </p:nvPicPr>
        <p:blipFill rotWithShape="1">
          <a:blip r:embed="rId19">
            <a:extLst>
              <a:ext uri="{28A0092B-C50C-407E-A947-70E740481C1C}">
                <a14:useLocalDpi xmlns:a14="http://schemas.microsoft.com/office/drawing/2010/main" val="0"/>
              </a:ext>
            </a:extLst>
          </a:blip>
          <a:srcRect r="55113" b="43056"/>
          <a:stretch/>
        </p:blipFill>
        <p:spPr>
          <a:xfrm>
            <a:off x="11781559" y="6337300"/>
            <a:ext cx="410441" cy="520700"/>
          </a:xfrm>
          <a:prstGeom prst="rect">
            <a:avLst/>
          </a:prstGeom>
        </p:spPr>
      </p:pic>
      <p:pic>
        <p:nvPicPr>
          <p:cNvPr id="3" name="Picture 2">
            <a:extLst>
              <a:ext uri="{FF2B5EF4-FFF2-40B4-BE49-F238E27FC236}">
                <a16:creationId xmlns:a16="http://schemas.microsoft.com/office/drawing/2014/main" id="{07564CDC-B209-4E19-B573-693BB3427803}"/>
              </a:ext>
              <a:ext uri="{C183D7F6-B498-43B3-948B-1728B52AA6E4}">
                <adec:decorative xmlns:adec="http://schemas.microsoft.com/office/drawing/2017/decorative" val="1"/>
              </a:ext>
            </a:extLst>
          </p:cNvPr>
          <p:cNvPicPr>
            <a:picLocks noChangeAspect="1"/>
          </p:cNvPicPr>
          <p:nvPr userDrawn="1"/>
        </p:nvPicPr>
        <p:blipFill>
          <a:blip r:embed="rId20" cstate="print">
            <a:extLst>
              <a:ext uri="{28A0092B-C50C-407E-A947-70E740481C1C}">
                <a14:useLocalDpi xmlns:a14="http://schemas.microsoft.com/office/drawing/2010/main" val="0"/>
              </a:ext>
            </a:extLst>
          </a:blip>
          <a:stretch>
            <a:fillRect/>
          </a:stretch>
        </p:blipFill>
        <p:spPr>
          <a:xfrm>
            <a:off x="11381809" y="6157225"/>
            <a:ext cx="521208" cy="521208"/>
          </a:xfrm>
          <a:prstGeom prst="rect">
            <a:avLst/>
          </a:prstGeom>
        </p:spPr>
      </p:pic>
      <p:sp>
        <p:nvSpPr>
          <p:cNvPr id="11" name="Slide Number Placeholder 5">
            <a:extLst>
              <a:ext uri="{FF2B5EF4-FFF2-40B4-BE49-F238E27FC236}">
                <a16:creationId xmlns:a16="http://schemas.microsoft.com/office/drawing/2014/main" id="{47B639AB-F336-4A63-9D44-3F05CBE4B4B0}"/>
              </a:ext>
            </a:extLst>
          </p:cNvPr>
          <p:cNvSpPr txBox="1">
            <a:spLocks/>
          </p:cNvSpPr>
          <p:nvPr userDrawn="1"/>
        </p:nvSpPr>
        <p:spPr>
          <a:xfrm>
            <a:off x="11385153" y="6235267"/>
            <a:ext cx="495300" cy="365125"/>
          </a:xfrm>
          <a:prstGeom prst="rect">
            <a:avLst/>
          </a:prstGeom>
        </p:spPr>
        <p:txBody>
          <a:bodyPr anchor="ctr"/>
          <a:lstStyle>
            <a:defPPr>
              <a:defRPr lang="en-US"/>
            </a:defPPr>
            <a:lvl1pPr marL="0" algn="l" defTabSz="914400" rtl="0" eaLnBrk="1" latinLnBrk="0" hangingPunct="1">
              <a:defRPr sz="1400" b="1" kern="1200">
                <a:solidFill>
                  <a:schemeClr val="bg1"/>
                </a:solidFill>
                <a:latin typeface="Century Gothic" panose="020B05020202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15AAA47A-2FC3-4655-AE12-3C57E1D8CC04}" type="slidenum">
              <a:rPr lang="en-CA" smtClean="0"/>
              <a:pPr algn="ctr"/>
              <a:t>‹#›</a:t>
            </a:fld>
            <a:endParaRPr lang="en-CA"/>
          </a:p>
        </p:txBody>
      </p:sp>
    </p:spTree>
    <p:extLst>
      <p:ext uri="{BB962C8B-B14F-4D97-AF65-F5344CB8AC3E}">
        <p14:creationId xmlns:p14="http://schemas.microsoft.com/office/powerpoint/2010/main" val="33769533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9" r:id="rId15"/>
    <p:sldLayoutId id="2147483680" r:id="rId1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8.jpeg"/></Relationships>
</file>

<file path=ppt/slides/_rels/slide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4.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8" Type="http://schemas.openxmlformats.org/officeDocument/2006/relationships/diagramData" Target="../diagrams/data3.xml"/><Relationship Id="rId3" Type="http://schemas.openxmlformats.org/officeDocument/2006/relationships/diagramData" Target="../diagrams/data2.xml"/><Relationship Id="rId7" Type="http://schemas.microsoft.com/office/2007/relationships/diagramDrawing" Target="../diagrams/drawing2.xml"/><Relationship Id="rId12" Type="http://schemas.microsoft.com/office/2007/relationships/diagramDrawing" Target="../diagrams/drawing3.xml"/><Relationship Id="rId2" Type="http://schemas.openxmlformats.org/officeDocument/2006/relationships/notesSlide" Target="../notesSlides/notesSlide5.xml"/><Relationship Id="rId1" Type="http://schemas.openxmlformats.org/officeDocument/2006/relationships/slideLayout" Target="../slideLayouts/slideLayout11.xml"/><Relationship Id="rId6" Type="http://schemas.openxmlformats.org/officeDocument/2006/relationships/diagramColors" Target="../diagrams/colors2.xml"/><Relationship Id="rId11" Type="http://schemas.openxmlformats.org/officeDocument/2006/relationships/diagramColors" Target="../diagrams/colors3.xml"/><Relationship Id="rId5" Type="http://schemas.openxmlformats.org/officeDocument/2006/relationships/diagramQuickStyle" Target="../diagrams/quickStyle2.xml"/><Relationship Id="rId10" Type="http://schemas.openxmlformats.org/officeDocument/2006/relationships/diagramQuickStyle" Target="../diagrams/quickStyle3.xml"/><Relationship Id="rId4" Type="http://schemas.openxmlformats.org/officeDocument/2006/relationships/diagramLayout" Target="../diagrams/layout2.xml"/><Relationship Id="rId9" Type="http://schemas.openxmlformats.org/officeDocument/2006/relationships/diagramLayout" Target="../diagrams/layout3.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6.xml"/><Relationship Id="rId1" Type="http://schemas.openxmlformats.org/officeDocument/2006/relationships/slideLayout" Target="../slideLayouts/slideLayout11.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7.xml"/><Relationship Id="rId1" Type="http://schemas.openxmlformats.org/officeDocument/2006/relationships/slideLayout" Target="../slideLayouts/slideLayout4.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8.xml.rels><?xml version="1.0" encoding="UTF-8" standalone="yes"?>
<Relationships xmlns="http://schemas.openxmlformats.org/package/2006/relationships"><Relationship Id="rId8" Type="http://schemas.openxmlformats.org/officeDocument/2006/relationships/diagramColors" Target="../diagrams/colors6.xml"/><Relationship Id="rId3" Type="http://schemas.openxmlformats.org/officeDocument/2006/relationships/notesSlide" Target="../notesSlides/notesSlide8.xml"/><Relationship Id="rId7" Type="http://schemas.openxmlformats.org/officeDocument/2006/relationships/diagramQuickStyle" Target="../diagrams/quickStyle6.xml"/><Relationship Id="rId2" Type="http://schemas.openxmlformats.org/officeDocument/2006/relationships/slideLayout" Target="../slideLayouts/slideLayout11.xml"/><Relationship Id="rId1" Type="http://schemas.openxmlformats.org/officeDocument/2006/relationships/themeOverride" Target="../theme/themeOverride1.xml"/><Relationship Id="rId6" Type="http://schemas.openxmlformats.org/officeDocument/2006/relationships/diagramLayout" Target="../diagrams/layout6.xml"/><Relationship Id="rId5" Type="http://schemas.openxmlformats.org/officeDocument/2006/relationships/diagramData" Target="../diagrams/data6.xml"/><Relationship Id="rId4" Type="http://schemas.openxmlformats.org/officeDocument/2006/relationships/image" Target="../media/image1.jpeg"/><Relationship Id="rId9" Type="http://schemas.microsoft.com/office/2007/relationships/diagramDrawing" Target="../diagrams/drawing6.xml"/></Relationships>
</file>

<file path=ppt/slides/_rels/slide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13.xml"/><Relationship Id="rId4" Type="http://schemas.openxmlformats.org/officeDocument/2006/relationships/image" Target="../media/image27.jpe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hyperlink" Target="https://www.canada.ca/en/government/publicservice/wellness-inclusion-diversity-public-service/health-wellness-public-servants/mental-health-workplace/federal-public-service-workplace-mental-health-strategy.html" TargetMode="Externa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Layout" Target="../slideLayouts/slideLayout7.xml"/><Relationship Id="rId1" Type="http://schemas.openxmlformats.org/officeDocument/2006/relationships/themeOverride" Target="../theme/themeOverride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hyperlink" Target="https://laws-lois.justice.gc.ca/eng/acts/P-21/index.html" TargetMode="External"/><Relationship Id="rId2" Type="http://schemas.openxmlformats.org/officeDocument/2006/relationships/notesSlide" Target="../notesSlides/notesSlide14.xml"/><Relationship Id="rId1" Type="http://schemas.openxmlformats.org/officeDocument/2006/relationships/slideLayout" Target="../slideLayouts/slideLayout6.xml"/><Relationship Id="rId5" Type="http://schemas.openxmlformats.org/officeDocument/2006/relationships/image" Target="../media/image29.jpeg"/><Relationship Id="rId4" Type="http://schemas.openxmlformats.org/officeDocument/2006/relationships/hyperlink" Target="https://infozone.omega.dce-eir.net/english/r1713497/pa/governance/policy_privacy-e.html" TargetMode="Externa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8" Type="http://schemas.openxmlformats.org/officeDocument/2006/relationships/image" Target="../media/image32.jpeg"/><Relationship Id="rId3" Type="http://schemas.openxmlformats.org/officeDocument/2006/relationships/image" Target="../media/image30.jpeg"/><Relationship Id="rId7" Type="http://schemas.openxmlformats.org/officeDocument/2006/relationships/hyperlink" Target="https://infozone.omega.dce-eir.net/english/r2732472/ec-ce/icr-ric/cr_cntcts-e.html#h_1" TargetMode="External"/><Relationship Id="rId2" Type="http://schemas.openxmlformats.org/officeDocument/2006/relationships/notesSlide" Target="../notesSlides/notesSlide15.xml"/><Relationship Id="rId1" Type="http://schemas.openxmlformats.org/officeDocument/2006/relationships/slideLayout" Target="../slideLayouts/slideLayout13.xml"/><Relationship Id="rId6" Type="http://schemas.openxmlformats.org/officeDocument/2006/relationships/hyperlink" Target="mailto:hrncrog@cra-arc.gc.ca" TargetMode="External"/><Relationship Id="rId11" Type="http://schemas.openxmlformats.org/officeDocument/2006/relationships/hyperlink" Target="mailto:WELLBEING@cra-arc.gc.ca" TargetMode="External"/><Relationship Id="rId5" Type="http://schemas.openxmlformats.org/officeDocument/2006/relationships/image" Target="../media/image31.jpeg"/><Relationship Id="rId10" Type="http://schemas.openxmlformats.org/officeDocument/2006/relationships/image" Target="../media/image33.jpeg"/><Relationship Id="rId4" Type="http://schemas.openxmlformats.org/officeDocument/2006/relationships/hyperlink" Target="https://hrb-dgrh-lse-esl.isvcs.net/srms/manageTickets/loadCreateTicket.action?intCat=78&amp;request_locale=en" TargetMode="External"/><Relationship Id="rId9" Type="http://schemas.openxmlformats.org/officeDocument/2006/relationships/hyperlink" Target="https://infozone.omega.dce-eir.net/english/r2732472/hlthsftndwllnss/ccssng_srvcs-e.html" TargetMode="External"/></Relationships>
</file>

<file path=ppt/slides/_rels/slide25.xml.rels><?xml version="1.0" encoding="UTF-8" standalone="yes"?>
<Relationships xmlns="http://schemas.openxmlformats.org/package/2006/relationships"><Relationship Id="rId3" Type="http://schemas.openxmlformats.org/officeDocument/2006/relationships/hyperlink" Target="https://infozone.omega.dce-eir.net/english/r2732472/hlthsftndwllnss/lrn_bt_wrkplc_fctrs_ffct_wll-bng-e.html" TargetMode="External"/><Relationship Id="rId2" Type="http://schemas.openxmlformats.org/officeDocument/2006/relationships/notesSlide" Target="../notesSlides/notesSlide16.xml"/><Relationship Id="rId1" Type="http://schemas.openxmlformats.org/officeDocument/2006/relationships/slideLayout" Target="../slideLayouts/slideLayout5.xml"/><Relationship Id="rId4" Type="http://schemas.openxmlformats.org/officeDocument/2006/relationships/image" Target="../media/image34.jpeg"/></Relationships>
</file>

<file path=ppt/slides/_rels/slide26.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17.xml"/><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8.xml"/><Relationship Id="rId1" Type="http://schemas.openxmlformats.org/officeDocument/2006/relationships/slideLayout" Target="../slideLayouts/slideLayout3.xml"/><Relationship Id="rId4" Type="http://schemas.openxmlformats.org/officeDocument/2006/relationships/image" Target="../media/image37.jpeg"/></Relationships>
</file>

<file path=ppt/slides/_rels/slide28.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19.xml"/><Relationship Id="rId1" Type="http://schemas.openxmlformats.org/officeDocument/2006/relationships/slideLayout" Target="../slideLayouts/slideLayout9.xml"/></Relationships>
</file>

<file path=ppt/slides/_rels/slide2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2.xml"/><Relationship Id="rId1" Type="http://schemas.openxmlformats.org/officeDocument/2006/relationships/slideLayout" Target="../slideLayouts/slideLayout4.xml"/><Relationship Id="rId6" Type="http://schemas.openxmlformats.org/officeDocument/2006/relationships/image" Target="../media/image44.svg"/><Relationship Id="rId5" Type="http://schemas.openxmlformats.org/officeDocument/2006/relationships/image" Target="../media/image43.png"/><Relationship Id="rId4" Type="http://schemas.openxmlformats.org/officeDocument/2006/relationships/image" Target="../media/image42.png"/></Relationships>
</file>

<file path=ppt/slides/_rels/slide32.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23.xml"/><Relationship Id="rId1" Type="http://schemas.openxmlformats.org/officeDocument/2006/relationships/slideLayout" Target="../slideLayouts/slideLayout6.xml"/><Relationship Id="rId4" Type="http://schemas.openxmlformats.org/officeDocument/2006/relationships/image" Target="../media/image46.jpeg"/></Relationships>
</file>

<file path=ppt/slides/_rels/slide33.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24.xml"/><Relationship Id="rId1" Type="http://schemas.openxmlformats.org/officeDocument/2006/relationships/slideLayout" Target="../slideLayouts/slideLayout7.xml"/><Relationship Id="rId5" Type="http://schemas.openxmlformats.org/officeDocument/2006/relationships/image" Target="../media/image44.svg"/><Relationship Id="rId4" Type="http://schemas.openxmlformats.org/officeDocument/2006/relationships/image" Target="../media/image43.png"/></Relationships>
</file>

<file path=ppt/slides/_rels/slide34.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7.xml"/><Relationship Id="rId1" Type="http://schemas.openxmlformats.org/officeDocument/2006/relationships/slideLayout" Target="../slideLayouts/slideLayout4.xml"/><Relationship Id="rId5" Type="http://schemas.openxmlformats.org/officeDocument/2006/relationships/image" Target="../media/image50.png"/><Relationship Id="rId4" Type="http://schemas.openxmlformats.org/officeDocument/2006/relationships/image" Target="../media/image44.svg"/></Relationships>
</file>

<file path=ppt/slides/_rels/slide37.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28.xml"/><Relationship Id="rId1" Type="http://schemas.openxmlformats.org/officeDocument/2006/relationships/slideLayout" Target="../slideLayouts/slideLayout5.xml"/><Relationship Id="rId4" Type="http://schemas.microsoft.com/office/2007/relationships/hdphoto" Target="../media/hdphoto1.wdp"/></Relationships>
</file>

<file path=ppt/slides/_rels/slide38.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29.xml"/><Relationship Id="rId1" Type="http://schemas.openxmlformats.org/officeDocument/2006/relationships/slideLayout" Target="../slideLayouts/slideLayout9.xml"/></Relationships>
</file>

<file path=ppt/slides/_rels/slide39.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30.xml"/><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31.xml"/><Relationship Id="rId1" Type="http://schemas.openxmlformats.org/officeDocument/2006/relationships/slideLayout" Target="../slideLayouts/slideLayout4.xml"/><Relationship Id="rId5" Type="http://schemas.openxmlformats.org/officeDocument/2006/relationships/image" Target="../media/image44.svg"/><Relationship Id="rId4" Type="http://schemas.openxmlformats.org/officeDocument/2006/relationships/image" Target="../media/image43.png"/></Relationships>
</file>

<file path=ppt/slides/_rels/slide41.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32.xml"/><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33.xml"/><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34.xml"/><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35.xml"/><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36.xml"/><Relationship Id="rId1" Type="http://schemas.openxmlformats.org/officeDocument/2006/relationships/slideLayout" Target="../slideLayouts/slideLayout11.xml"/></Relationships>
</file>

<file path=ppt/slides/_rels/slide46.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37.xml"/><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38.xml"/><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40.xml"/><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41.xml"/><Relationship Id="rId1" Type="http://schemas.openxmlformats.org/officeDocument/2006/relationships/slideLayout" Target="../slideLayouts/slideLayout6.xml"/><Relationship Id="rId4" Type="http://schemas.openxmlformats.org/officeDocument/2006/relationships/hyperlink" Target="https://www.clutchcreativeco.com/" TargetMode="External"/></Relationships>
</file>

<file path=ppt/slides/_rels/slide51.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42.xml"/><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43.xml"/><Relationship Id="rId1" Type="http://schemas.openxmlformats.org/officeDocument/2006/relationships/slideLayout" Target="../slideLayouts/slideLayout9.xml"/></Relationships>
</file>

<file path=ppt/slides/_rels/slide53.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44.xml"/><Relationship Id="rId1" Type="http://schemas.openxmlformats.org/officeDocument/2006/relationships/slideLayout" Target="../slideLayouts/slideLayout4.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54.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45.xml"/><Relationship Id="rId1" Type="http://schemas.openxmlformats.org/officeDocument/2006/relationships/slideLayout" Target="../slideLayouts/slideLayout4.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55.xml.rels><?xml version="1.0" encoding="UTF-8" standalone="yes"?>
<Relationships xmlns="http://schemas.openxmlformats.org/package/2006/relationships"><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notesSlide" Target="../notesSlides/notesSlide46.xml"/><Relationship Id="rId1" Type="http://schemas.openxmlformats.org/officeDocument/2006/relationships/slideLayout" Target="../slideLayouts/slideLayout4.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56.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47.xml"/><Relationship Id="rId1" Type="http://schemas.openxmlformats.org/officeDocument/2006/relationships/slideLayout" Target="../slideLayouts/slideLayout4.xml"/></Relationships>
</file>

<file path=ppt/slides/_rels/slide57.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48.xml"/><Relationship Id="rId1" Type="http://schemas.openxmlformats.org/officeDocument/2006/relationships/slideLayout" Target="../slideLayouts/slideLayout8.xml"/></Relationships>
</file>

<file path=ppt/slides/_rels/slide58.xml.rels><?xml version="1.0" encoding="UTF-8" standalone="yes"?>
<Relationships xmlns="http://schemas.openxmlformats.org/package/2006/relationships"><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notesSlide" Target="../notesSlides/notesSlide49.xml"/><Relationship Id="rId1" Type="http://schemas.openxmlformats.org/officeDocument/2006/relationships/slideLayout" Target="../slideLayouts/slideLayout4.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4.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4.xml"/></Relationships>
</file>

<file path=ppt/slides/_rels/slide61.xml.rels><?xml version="1.0" encoding="UTF-8" standalone="yes"?>
<Relationships xmlns="http://schemas.openxmlformats.org/package/2006/relationships"><Relationship Id="rId3" Type="http://schemas.openxmlformats.org/officeDocument/2006/relationships/diagramData" Target="../diagrams/data11.xml"/><Relationship Id="rId7" Type="http://schemas.microsoft.com/office/2007/relationships/diagramDrawing" Target="../diagrams/drawing11.xml"/><Relationship Id="rId2" Type="http://schemas.openxmlformats.org/officeDocument/2006/relationships/notesSlide" Target="../notesSlides/notesSlide52.xml"/><Relationship Id="rId1" Type="http://schemas.openxmlformats.org/officeDocument/2006/relationships/slideLayout" Target="../slideLayouts/slideLayout4.xml"/><Relationship Id="rId6" Type="http://schemas.openxmlformats.org/officeDocument/2006/relationships/diagramColors" Target="../diagrams/colors11.xml"/><Relationship Id="rId5" Type="http://schemas.openxmlformats.org/officeDocument/2006/relationships/diagramQuickStyle" Target="../diagrams/quickStyle11.xml"/><Relationship Id="rId4" Type="http://schemas.openxmlformats.org/officeDocument/2006/relationships/diagramLayout" Target="../diagrams/layout11.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16.xml"/></Relationships>
</file>

<file path=ppt/slides/_rels/slide63.xml.rels><?xml version="1.0" encoding="UTF-8" standalone="yes"?>
<Relationships xmlns="http://schemas.openxmlformats.org/package/2006/relationships"><Relationship Id="rId3" Type="http://schemas.openxmlformats.org/officeDocument/2006/relationships/hyperlink" Target="https://infozone.omega.dce-eir.net/english/frames/crprt_plcs/brnch04/prcdrs_wrkplc_vlnc-e.asp" TargetMode="External"/><Relationship Id="rId2" Type="http://schemas.openxmlformats.org/officeDocument/2006/relationships/notesSlide" Target="../notesSlides/notesSlide54.xml"/><Relationship Id="rId1" Type="http://schemas.openxmlformats.org/officeDocument/2006/relationships/slideLayout" Target="../slideLayouts/slideLayout4.xml"/></Relationships>
</file>

<file path=ppt/slides/_rels/slide64.xml.rels><?xml version="1.0" encoding="UTF-8" standalone="yes"?>
<Relationships xmlns="http://schemas.openxmlformats.org/package/2006/relationships"><Relationship Id="rId3" Type="http://schemas.openxmlformats.org/officeDocument/2006/relationships/diagramData" Target="../diagrams/data12.xml"/><Relationship Id="rId7" Type="http://schemas.microsoft.com/office/2007/relationships/diagramDrawing" Target="../diagrams/drawing12.xml"/><Relationship Id="rId2" Type="http://schemas.openxmlformats.org/officeDocument/2006/relationships/notesSlide" Target="../notesSlides/notesSlide55.xml"/><Relationship Id="rId1" Type="http://schemas.openxmlformats.org/officeDocument/2006/relationships/slideLayout" Target="../slideLayouts/slideLayout4.xml"/><Relationship Id="rId6" Type="http://schemas.openxmlformats.org/officeDocument/2006/relationships/diagramColors" Target="../diagrams/colors12.xml"/><Relationship Id="rId5" Type="http://schemas.openxmlformats.org/officeDocument/2006/relationships/diagramQuickStyle" Target="../diagrams/quickStyle12.xml"/><Relationship Id="rId4" Type="http://schemas.openxmlformats.org/officeDocument/2006/relationships/diagramLayout" Target="../diagrams/layout12.xml"/></Relationships>
</file>

<file path=ppt/slides/_rels/slide65.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56.xml"/><Relationship Id="rId1" Type="http://schemas.openxmlformats.org/officeDocument/2006/relationships/slideLayout" Target="../slideLayouts/slideLayout4.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4.xml"/></Relationships>
</file>

<file path=ppt/slides/_rels/slide67.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58.xml"/><Relationship Id="rId1" Type="http://schemas.openxmlformats.org/officeDocument/2006/relationships/slideLayout" Target="../slideLayouts/slideLayout5.xml"/><Relationship Id="rId4" Type="http://schemas.microsoft.com/office/2007/relationships/hdphoto" Target="../media/hdphoto2.wdp"/></Relationships>
</file>

<file path=ppt/slides/_rels/slide68.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59.xml"/><Relationship Id="rId1" Type="http://schemas.openxmlformats.org/officeDocument/2006/relationships/slideLayout" Target="../slideLayouts/slideLayout8.xml"/></Relationships>
</file>

<file path=ppt/slides/_rels/slide69.xml.rels><?xml version="1.0" encoding="UTF-8" standalone="yes"?>
<Relationships xmlns="http://schemas.openxmlformats.org/package/2006/relationships"><Relationship Id="rId3" Type="http://schemas.openxmlformats.org/officeDocument/2006/relationships/hyperlink" Target="http://www.ico.org.uk/for-organisations/guide-to-freedom-of-information" TargetMode="External"/><Relationship Id="rId2" Type="http://schemas.openxmlformats.org/officeDocument/2006/relationships/image" Target="../media/image74.jpeg"/><Relationship Id="rId1" Type="http://schemas.openxmlformats.org/officeDocument/2006/relationships/slideLayout" Target="../slideLayouts/slideLayout9.xml"/></Relationships>
</file>

<file path=ppt/slides/_rels/slide70.xml.rels><?xml version="1.0" encoding="UTF-8" standalone="yes"?>
<Relationships xmlns="http://schemas.openxmlformats.org/package/2006/relationships"><Relationship Id="rId3" Type="http://schemas.openxmlformats.org/officeDocument/2006/relationships/hyperlink" Target="https://workzone.omega.dce-eir.net/english/r2732472/hlthsftndwllnss/wll-bng_pprch_2023_bynd-e.html" TargetMode="External"/><Relationship Id="rId7" Type="http://schemas.openxmlformats.org/officeDocument/2006/relationships/image" Target="../media/image75.jpeg"/><Relationship Id="rId2" Type="http://schemas.openxmlformats.org/officeDocument/2006/relationships/notesSlide" Target="../notesSlides/notesSlide60.xml"/><Relationship Id="rId1" Type="http://schemas.openxmlformats.org/officeDocument/2006/relationships/slideLayout" Target="../slideLayouts/slideLayout5.xml"/><Relationship Id="rId6" Type="http://schemas.openxmlformats.org/officeDocument/2006/relationships/hyperlink" Target="https://www.ccohs.ca/oshanswers/psychosocial/phs/" TargetMode="External"/><Relationship Id="rId5" Type="http://schemas.openxmlformats.org/officeDocument/2006/relationships/hyperlink" Target="https://www.guardingmindsatwork.ca/about/about-psychosocial-factors" TargetMode="External"/><Relationship Id="rId4" Type="http://schemas.openxmlformats.org/officeDocument/2006/relationships/hyperlink" Target="https://www.csps-efpc.gc.ca/mental-health-eng.aspx#psycho" TargetMode="External"/></Relationships>
</file>

<file path=ppt/slides/_rels/slide71.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5.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61.xml"/><Relationship Id="rId1" Type="http://schemas.openxmlformats.org/officeDocument/2006/relationships/slideLayout" Target="../slideLayouts/slideLayout5.xml"/></Relationships>
</file>

<file path=ppt/slides/_rels/slide86.xml.rels><?xml version="1.0" encoding="UTF-8" standalone="yes"?>
<Relationships xmlns="http://schemas.openxmlformats.org/package/2006/relationships"><Relationship Id="rId3" Type="http://schemas.openxmlformats.org/officeDocument/2006/relationships/diagramData" Target="../diagrams/data13.xml"/><Relationship Id="rId7" Type="http://schemas.microsoft.com/office/2007/relationships/diagramDrawing" Target="../diagrams/drawing13.xml"/><Relationship Id="rId2" Type="http://schemas.openxmlformats.org/officeDocument/2006/relationships/notesSlide" Target="../notesSlides/notesSlide62.xml"/><Relationship Id="rId1" Type="http://schemas.openxmlformats.org/officeDocument/2006/relationships/slideLayout" Target="../slideLayouts/slideLayout11.xml"/><Relationship Id="rId6" Type="http://schemas.openxmlformats.org/officeDocument/2006/relationships/diagramColors" Target="../diagrams/colors13.xml"/><Relationship Id="rId5" Type="http://schemas.openxmlformats.org/officeDocument/2006/relationships/diagramQuickStyle" Target="../diagrams/quickStyle13.xml"/><Relationship Id="rId4" Type="http://schemas.openxmlformats.org/officeDocument/2006/relationships/diagramLayout" Target="../diagrams/layout13.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2" name="Title 11">
            <a:extLst>
              <a:ext uri="{FF2B5EF4-FFF2-40B4-BE49-F238E27FC236}">
                <a16:creationId xmlns:a16="http://schemas.microsoft.com/office/drawing/2014/main" id="{949BDD3E-AC0D-44F6-BD0A-43A855261D20}"/>
              </a:ext>
            </a:extLst>
          </p:cNvPr>
          <p:cNvSpPr>
            <a:spLocks noGrp="1"/>
          </p:cNvSpPr>
          <p:nvPr>
            <p:ph type="title"/>
          </p:nvPr>
        </p:nvSpPr>
        <p:spPr>
          <a:xfrm>
            <a:off x="409882" y="829323"/>
            <a:ext cx="5262391" cy="1757077"/>
          </a:xfrm>
        </p:spPr>
        <p:txBody>
          <a:bodyPr wrap="square" lIns="91440" tIns="45720" rIns="91440" bIns="45720" anchor="t">
            <a:spAutoFit/>
          </a:bodyPr>
          <a:lstStyle/>
          <a:p>
            <a:r>
              <a:rPr lang="en-CA" sz="3600"/>
              <a:t>Occupational Health and Safety (OHS) Program</a:t>
            </a:r>
            <a:endParaRPr lang="en-US" sz="3600"/>
          </a:p>
        </p:txBody>
      </p:sp>
      <p:sp>
        <p:nvSpPr>
          <p:cNvPr id="11" name="Text Placeholder 10">
            <a:extLst>
              <a:ext uri="{FF2B5EF4-FFF2-40B4-BE49-F238E27FC236}">
                <a16:creationId xmlns:a16="http://schemas.microsoft.com/office/drawing/2014/main" id="{BCCA62C9-2850-472A-A836-899192FFB10D}"/>
              </a:ext>
            </a:extLst>
          </p:cNvPr>
          <p:cNvSpPr>
            <a:spLocks noGrp="1"/>
          </p:cNvSpPr>
          <p:nvPr>
            <p:ph type="body" sz="quarter" idx="14"/>
          </p:nvPr>
        </p:nvSpPr>
        <p:spPr>
          <a:xfrm>
            <a:off x="636998" y="2736787"/>
            <a:ext cx="5418762" cy="701731"/>
          </a:xfrm>
        </p:spPr>
        <p:txBody>
          <a:bodyPr/>
          <a:lstStyle/>
          <a:p>
            <a:r>
              <a:rPr lang="en-US"/>
              <a:t>Union of Taxation Employees Health and Safety Conference</a:t>
            </a:r>
          </a:p>
        </p:txBody>
      </p:sp>
      <p:sp>
        <p:nvSpPr>
          <p:cNvPr id="13" name="Text Placeholder 12">
            <a:extLst>
              <a:ext uri="{FF2B5EF4-FFF2-40B4-BE49-F238E27FC236}">
                <a16:creationId xmlns:a16="http://schemas.microsoft.com/office/drawing/2014/main" id="{DFE1C134-35C6-4BBA-A761-3C6C258AE5C8}"/>
              </a:ext>
            </a:extLst>
          </p:cNvPr>
          <p:cNvSpPr>
            <a:spLocks noGrp="1"/>
          </p:cNvSpPr>
          <p:nvPr>
            <p:ph type="body" sz="quarter" idx="15"/>
          </p:nvPr>
        </p:nvSpPr>
        <p:spPr/>
        <p:txBody>
          <a:bodyPr/>
          <a:lstStyle/>
          <a:p>
            <a:r>
              <a:rPr lang="en-US"/>
              <a:t>November 1, 2024</a:t>
            </a:r>
          </a:p>
        </p:txBody>
      </p:sp>
      <p:pic>
        <p:nvPicPr>
          <p:cNvPr id="3" name="Picture Placeholder 2" descr="A group of safety vests and helmets on a wall">
            <a:extLst>
              <a:ext uri="{FF2B5EF4-FFF2-40B4-BE49-F238E27FC236}">
                <a16:creationId xmlns:a16="http://schemas.microsoft.com/office/drawing/2014/main" id="{ACEA6341-040A-D49C-1EDE-5F5EBCBF221E}"/>
              </a:ext>
            </a:extLst>
          </p:cNvPr>
          <p:cNvPicPr>
            <a:picLocks noGrp="1" noChangeAspect="1"/>
          </p:cNvPicPr>
          <p:nvPr>
            <p:ph type="pic" sz="quarter" idx="10"/>
          </p:nvPr>
        </p:nvPicPr>
        <p:blipFill>
          <a:blip r:embed="rId4" cstate="print">
            <a:extLst>
              <a:ext uri="{28A0092B-C50C-407E-A947-70E740481C1C}">
                <a14:useLocalDpi xmlns:a14="http://schemas.microsoft.com/office/drawing/2010/main" val="0"/>
              </a:ext>
            </a:extLst>
          </a:blip>
          <a:srcRect l="16921" r="16921"/>
          <a:stretch>
            <a:fillRect/>
          </a:stretch>
        </p:blipFill>
        <p:spPr/>
      </p:pic>
    </p:spTree>
    <p:extLst>
      <p:ext uri="{BB962C8B-B14F-4D97-AF65-F5344CB8AC3E}">
        <p14:creationId xmlns:p14="http://schemas.microsoft.com/office/powerpoint/2010/main" val="25496877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6348987" y="416820"/>
            <a:ext cx="6532240" cy="1247917"/>
          </a:xfrm>
        </p:spPr>
        <p:txBody>
          <a:bodyPr/>
          <a:lstStyle/>
          <a:p>
            <a:r>
              <a:rPr lang="en-CA" sz="2800"/>
              <a:t>Agenda</a:t>
            </a:r>
          </a:p>
        </p:txBody>
      </p:sp>
      <p:sp>
        <p:nvSpPr>
          <p:cNvPr id="12" name="Content Placeholder 11">
            <a:extLst>
              <a:ext uri="{FF2B5EF4-FFF2-40B4-BE49-F238E27FC236}">
                <a16:creationId xmlns:a16="http://schemas.microsoft.com/office/drawing/2014/main" id="{D723811E-D853-4979-B727-D9728442E532}"/>
              </a:ext>
            </a:extLst>
          </p:cNvPr>
          <p:cNvSpPr>
            <a:spLocks noGrp="1"/>
          </p:cNvSpPr>
          <p:nvPr>
            <p:ph sz="half" idx="14"/>
          </p:nvPr>
        </p:nvSpPr>
        <p:spPr>
          <a:xfrm>
            <a:off x="6196014" y="1198012"/>
            <a:ext cx="5085012" cy="5239301"/>
          </a:xfrm>
        </p:spPr>
        <p:txBody>
          <a:bodyPr lIns="91440" tIns="45720" rIns="91440" bIns="45720" anchor="t"/>
          <a:lstStyle/>
          <a:p>
            <a:r>
              <a:rPr lang="en-CA" sz="2000" dirty="0"/>
              <a:t>Introduction to OHS at the Canada Revenue Agency</a:t>
            </a:r>
            <a:endParaRPr lang="en-US" sz="2000" dirty="0"/>
          </a:p>
          <a:p>
            <a:r>
              <a:rPr lang="en-CA" sz="2000" dirty="0"/>
              <a:t>Overview of the program</a:t>
            </a:r>
            <a:endParaRPr lang="en-US" sz="2000" dirty="0"/>
          </a:p>
          <a:p>
            <a:r>
              <a:rPr lang="en-CA" sz="2000" dirty="0"/>
              <a:t>Psychological Health and Safety</a:t>
            </a:r>
            <a:endParaRPr lang="en-US" sz="2000" dirty="0"/>
          </a:p>
          <a:p>
            <a:r>
              <a:rPr lang="en-CA" sz="2000" dirty="0"/>
              <a:t>Incident Reporting and Disability Management System (IRDMS)</a:t>
            </a:r>
          </a:p>
          <a:p>
            <a:r>
              <a:rPr lang="en-CA" sz="2000" dirty="0"/>
              <a:t>OHS Reports Portal</a:t>
            </a:r>
            <a:endParaRPr lang="en-US" sz="2000" dirty="0"/>
          </a:p>
          <a:p>
            <a:r>
              <a:rPr lang="en-CA" sz="2000" dirty="0"/>
              <a:t>Ergonomics – Injury Prevention Program</a:t>
            </a:r>
          </a:p>
          <a:p>
            <a:r>
              <a:rPr lang="en-CA" sz="2000" dirty="0"/>
              <a:t>Workplace Harassment and Violence Prevention</a:t>
            </a:r>
            <a:endParaRPr lang="en-US" sz="2000" dirty="0"/>
          </a:p>
          <a:p>
            <a:endParaRPr lang="en-US" dirty="0"/>
          </a:p>
        </p:txBody>
      </p:sp>
      <p:pic>
        <p:nvPicPr>
          <p:cNvPr id="4" name="Picture Placeholder 3" descr="Back of people's heads and raised hands at corporate presentation with speaker and whiteboard out of focus in background">
            <a:extLst>
              <a:ext uri="{FF2B5EF4-FFF2-40B4-BE49-F238E27FC236}">
                <a16:creationId xmlns:a16="http://schemas.microsoft.com/office/drawing/2014/main" id="{F212F36C-B000-0CDC-8DB6-35BC956425B6}"/>
              </a:ext>
            </a:extLst>
          </p:cNvPr>
          <p:cNvPicPr>
            <a:picLocks noGrp="1" noChangeAspect="1"/>
          </p:cNvPicPr>
          <p:nvPr>
            <p:ph type="pic" sz="quarter" idx="10"/>
          </p:nvPr>
        </p:nvPicPr>
        <p:blipFill>
          <a:blip r:embed="rId3" cstate="print">
            <a:extLst>
              <a:ext uri="{28A0092B-C50C-407E-A947-70E740481C1C}">
                <a14:useLocalDpi xmlns:a14="http://schemas.microsoft.com/office/drawing/2010/main" val="0"/>
              </a:ext>
            </a:extLst>
          </a:blip>
          <a:srcRect l="20467" r="20467"/>
          <a:stretch/>
        </p:blipFill>
        <p:spPr/>
      </p:pic>
    </p:spTree>
    <p:extLst>
      <p:ext uri="{BB962C8B-B14F-4D97-AF65-F5344CB8AC3E}">
        <p14:creationId xmlns:p14="http://schemas.microsoft.com/office/powerpoint/2010/main" val="22343086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0CFD14D5-35F9-4FFD-A9E8-AFFE3B56CB11}"/>
              </a:ext>
            </a:extLst>
          </p:cNvPr>
          <p:cNvSpPr>
            <a:spLocks noGrp="1"/>
          </p:cNvSpPr>
          <p:nvPr>
            <p:ph type="title"/>
          </p:nvPr>
        </p:nvSpPr>
        <p:spPr>
          <a:xfrm>
            <a:off x="6196013" y="1723001"/>
            <a:ext cx="5203507" cy="3411998"/>
          </a:xfrm>
        </p:spPr>
        <p:txBody>
          <a:bodyPr wrap="square" lIns="91440" tIns="45720" rIns="91440" bIns="45720" anchor="t">
            <a:spAutoFit/>
          </a:bodyPr>
          <a:lstStyle/>
          <a:p>
            <a:pPr algn="ctr"/>
            <a:r>
              <a:rPr lang="en-CA" sz="2400" b="0">
                <a:latin typeface="+mj-lt"/>
              </a:rPr>
              <a:t>At the Canada Revenue Agency (CRA), we are dedicated to providing a healthy and safe work environment for all employees by fostering an organizational culture where health and safety is fundamental in every aspect of the CRA's business.</a:t>
            </a:r>
            <a:endParaRPr lang="en-CA" sz="2400" b="0"/>
          </a:p>
        </p:txBody>
      </p:sp>
      <p:pic>
        <p:nvPicPr>
          <p:cNvPr id="4" name="Picture Placeholder 3" descr="Abstract blurry colorful balls">
            <a:extLst>
              <a:ext uri="{FF2B5EF4-FFF2-40B4-BE49-F238E27FC236}">
                <a16:creationId xmlns:a16="http://schemas.microsoft.com/office/drawing/2014/main" id="{272A13D8-13E7-6CC4-3C8A-CCF39CC1C42E}"/>
              </a:ext>
            </a:extLst>
          </p:cNvPr>
          <p:cNvPicPr>
            <a:picLocks noGrp="1" noChangeAspect="1"/>
          </p:cNvPicPr>
          <p:nvPr>
            <p:ph type="pic" sz="quarter" idx="15"/>
          </p:nvPr>
        </p:nvPicPr>
        <p:blipFill>
          <a:blip r:embed="rId3">
            <a:extLst>
              <a:ext uri="{28A0092B-C50C-407E-A947-70E740481C1C}">
                <a14:useLocalDpi xmlns:a14="http://schemas.microsoft.com/office/drawing/2010/main" val="0"/>
              </a:ext>
            </a:extLst>
          </a:blip>
          <a:srcRect l="20401" r="20401"/>
          <a:stretch/>
        </p:blipFill>
        <p:spPr/>
      </p:pic>
    </p:spTree>
    <p:extLst>
      <p:ext uri="{BB962C8B-B14F-4D97-AF65-F5344CB8AC3E}">
        <p14:creationId xmlns:p14="http://schemas.microsoft.com/office/powerpoint/2010/main" val="3837033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2"/>
          <p:cNvSpPr>
            <a:spLocks noGrp="1" noChangeArrowheads="1"/>
          </p:cNvSpPr>
          <p:nvPr>
            <p:ph type="title"/>
          </p:nvPr>
        </p:nvSpPr>
        <p:spPr/>
        <p:txBody>
          <a:bodyPr/>
          <a:lstStyle/>
          <a:p>
            <a:r>
              <a:rPr lang="en-CA" sz="2800"/>
              <a:t>Occupational Health and Safety Management System</a:t>
            </a:r>
            <a:endParaRPr lang="en-CA" sz="2800" b="0">
              <a:solidFill>
                <a:schemeClr val="tx1"/>
              </a:solidFill>
            </a:endParaRPr>
          </a:p>
        </p:txBody>
      </p:sp>
      <p:graphicFrame>
        <p:nvGraphicFramePr>
          <p:cNvPr id="8" name="Content Placeholder 7">
            <a:extLst>
              <a:ext uri="{FF2B5EF4-FFF2-40B4-BE49-F238E27FC236}">
                <a16:creationId xmlns:a16="http://schemas.microsoft.com/office/drawing/2014/main" id="{CDF6B50D-C066-244D-8532-DDCE76364D6B}"/>
              </a:ext>
            </a:extLst>
          </p:cNvPr>
          <p:cNvGraphicFramePr>
            <a:graphicFrameLocks noGrp="1"/>
          </p:cNvGraphicFramePr>
          <p:nvPr>
            <p:ph sz="half" idx="2"/>
            <p:extLst>
              <p:ext uri="{D42A27DB-BD31-4B8C-83A1-F6EECF244321}">
                <p14:modId xmlns:p14="http://schemas.microsoft.com/office/powerpoint/2010/main" val="1111886338"/>
              </p:ext>
            </p:extLst>
          </p:nvPr>
        </p:nvGraphicFramePr>
        <p:xfrm>
          <a:off x="606174" y="836023"/>
          <a:ext cx="11137556" cy="556101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1677403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Diagram 9">
            <a:extLst>
              <a:ext uri="{FF2B5EF4-FFF2-40B4-BE49-F238E27FC236}">
                <a16:creationId xmlns:a16="http://schemas.microsoft.com/office/drawing/2014/main" id="{D414ECC3-EAD0-60CB-5976-F2E5DD767F19}"/>
              </a:ext>
            </a:extLst>
          </p:cNvPr>
          <p:cNvGraphicFramePr/>
          <p:nvPr>
            <p:extLst>
              <p:ext uri="{D42A27DB-BD31-4B8C-83A1-F6EECF244321}">
                <p14:modId xmlns:p14="http://schemas.microsoft.com/office/powerpoint/2010/main" val="848272431"/>
              </p:ext>
            </p:extLst>
          </p:nvPr>
        </p:nvGraphicFramePr>
        <p:xfrm>
          <a:off x="2842412" y="1144164"/>
          <a:ext cx="6507176" cy="477682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2" name="Donut 5">
            <a:extLst>
              <a:ext uri="{FF2B5EF4-FFF2-40B4-BE49-F238E27FC236}">
                <a16:creationId xmlns:a16="http://schemas.microsoft.com/office/drawing/2014/main" id="{4870F0B9-49F2-8A13-DAFC-ED61B53C536D}"/>
              </a:ext>
            </a:extLst>
          </p:cNvPr>
          <p:cNvSpPr/>
          <p:nvPr/>
        </p:nvSpPr>
        <p:spPr>
          <a:xfrm>
            <a:off x="3160775" y="682182"/>
            <a:ext cx="5870449" cy="5986611"/>
          </a:xfrm>
          <a:prstGeom prst="donut">
            <a:avLst>
              <a:gd name="adj" fmla="val 3498"/>
            </a:avLst>
          </a:prstGeom>
          <a:ln>
            <a:noFill/>
          </a:ln>
        </p:spPr>
        <p:style>
          <a:lnRef idx="0">
            <a:scrgbClr r="0" g="0" b="0"/>
          </a:lnRef>
          <a:fillRef idx="1001">
            <a:schemeClr val="lt2"/>
          </a:fillRef>
          <a:effectRef idx="0">
            <a:scrgbClr r="0" g="0" b="0"/>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D012BCB3-85AF-DEEC-F1C1-73837E16C2E8}"/>
              </a:ext>
            </a:extLst>
          </p:cNvPr>
          <p:cNvSpPr>
            <a:spLocks noGrp="1"/>
          </p:cNvSpPr>
          <p:nvPr>
            <p:ph type="title"/>
          </p:nvPr>
        </p:nvSpPr>
        <p:spPr>
          <a:xfrm>
            <a:off x="604098" y="349899"/>
            <a:ext cx="10747624" cy="498000"/>
          </a:xfrm>
        </p:spPr>
        <p:txBody>
          <a:bodyPr/>
          <a:lstStyle/>
          <a:p>
            <a:r>
              <a:rPr lang="en-CA" altLang="en-US" sz="2800"/>
              <a:t>OHS Program Structure</a:t>
            </a:r>
            <a:endParaRPr lang="en-CA" sz="2400"/>
          </a:p>
        </p:txBody>
      </p:sp>
      <p:sp>
        <p:nvSpPr>
          <p:cNvPr id="13" name="Donut 6">
            <a:extLst>
              <a:ext uri="{FF2B5EF4-FFF2-40B4-BE49-F238E27FC236}">
                <a16:creationId xmlns:a16="http://schemas.microsoft.com/office/drawing/2014/main" id="{BF783B57-7722-0E9F-D856-64B0F5A89E7B}"/>
              </a:ext>
            </a:extLst>
          </p:cNvPr>
          <p:cNvSpPr/>
          <p:nvPr/>
        </p:nvSpPr>
        <p:spPr>
          <a:xfrm>
            <a:off x="3349818" y="847899"/>
            <a:ext cx="5492364" cy="5669239"/>
          </a:xfrm>
          <a:prstGeom prst="donut">
            <a:avLst>
              <a:gd name="adj" fmla="val 2520"/>
            </a:avLst>
          </a:prstGeom>
          <a:solidFill>
            <a:schemeClr val="bg2">
              <a:lumMod val="60000"/>
              <a:lumOff val="40000"/>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4546A"/>
              </a:solidFill>
              <a:effectLst/>
              <a:uLnTx/>
              <a:uFillTx/>
              <a:latin typeface="Calibri" panose="020F0502020204030204"/>
              <a:ea typeface="+mn-ea"/>
              <a:cs typeface="+mn-cs"/>
            </a:endParaRPr>
          </a:p>
        </p:txBody>
      </p:sp>
      <p:graphicFrame>
        <p:nvGraphicFramePr>
          <p:cNvPr id="17" name="Diagram 16">
            <a:extLst>
              <a:ext uri="{FF2B5EF4-FFF2-40B4-BE49-F238E27FC236}">
                <a16:creationId xmlns:a16="http://schemas.microsoft.com/office/drawing/2014/main" id="{53E9DA78-559F-D234-7AA6-6DFA0A53C42F}"/>
              </a:ext>
            </a:extLst>
          </p:cNvPr>
          <p:cNvGraphicFramePr/>
          <p:nvPr>
            <p:extLst>
              <p:ext uri="{D42A27DB-BD31-4B8C-83A1-F6EECF244321}">
                <p14:modId xmlns:p14="http://schemas.microsoft.com/office/powerpoint/2010/main" val="2916994645"/>
              </p:ext>
            </p:extLst>
          </p:nvPr>
        </p:nvGraphicFramePr>
        <p:xfrm>
          <a:off x="8260773" y="3948545"/>
          <a:ext cx="3761509" cy="3016513"/>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extLst>
      <p:ext uri="{BB962C8B-B14F-4D97-AF65-F5344CB8AC3E}">
        <p14:creationId xmlns:p14="http://schemas.microsoft.com/office/powerpoint/2010/main" val="12827591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750"/>
                                  </p:stCondLst>
                                  <p:childTnLst>
                                    <p:set>
                                      <p:cBhvr>
                                        <p:cTn id="6" dur="1" fill="hold">
                                          <p:stCondLst>
                                            <p:cond delay="0"/>
                                          </p:stCondLst>
                                        </p:cTn>
                                        <p:tgtEl>
                                          <p:spTgt spid="10">
                                            <p:graphicEl>
                                              <a:dgm id="{2198307C-984F-4C08-B07B-BBB47E546970}"/>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1000"/>
                                  </p:stCondLst>
                                  <p:childTnLst>
                                    <p:set>
                                      <p:cBhvr>
                                        <p:cTn id="10" dur="1" fill="hold">
                                          <p:stCondLst>
                                            <p:cond delay="0"/>
                                          </p:stCondLst>
                                        </p:cTn>
                                        <p:tgtEl>
                                          <p:spTgt spid="10">
                                            <p:graphicEl>
                                              <a:dgm id="{B78F3C16-32C0-4079-A267-31638B13FB8B}"/>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1000"/>
                                  </p:stCondLst>
                                  <p:childTnLst>
                                    <p:set>
                                      <p:cBhvr>
                                        <p:cTn id="14" dur="1" fill="hold">
                                          <p:stCondLst>
                                            <p:cond delay="0"/>
                                          </p:stCondLst>
                                        </p:cTn>
                                        <p:tgtEl>
                                          <p:spTgt spid="10">
                                            <p:graphicEl>
                                              <a:dgm id="{8A7B3222-27FB-49B2-A522-77907E455E1D}"/>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1000"/>
                                  </p:stCondLst>
                                  <p:childTnLst>
                                    <p:set>
                                      <p:cBhvr>
                                        <p:cTn id="18" dur="1" fill="hold">
                                          <p:stCondLst>
                                            <p:cond delay="0"/>
                                          </p:stCondLst>
                                        </p:cTn>
                                        <p:tgtEl>
                                          <p:spTgt spid="10">
                                            <p:graphicEl>
                                              <a:dgm id="{1AABACF9-4BBA-4444-960A-582D1D0974C1}"/>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1000"/>
                                  </p:stCondLst>
                                  <p:childTnLst>
                                    <p:set>
                                      <p:cBhvr>
                                        <p:cTn id="22" dur="1" fill="hold">
                                          <p:stCondLst>
                                            <p:cond delay="0"/>
                                          </p:stCondLst>
                                        </p:cTn>
                                        <p:tgtEl>
                                          <p:spTgt spid="10">
                                            <p:graphicEl>
                                              <a:dgm id="{C336EA5F-2F37-4101-BE32-F3A489809353}"/>
                                            </p:graphic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1000"/>
                                  </p:stCondLst>
                                  <p:childTnLst>
                                    <p:set>
                                      <p:cBhvr>
                                        <p:cTn id="26" dur="1" fill="hold">
                                          <p:stCondLst>
                                            <p:cond delay="0"/>
                                          </p:stCondLst>
                                        </p:cTn>
                                        <p:tgtEl>
                                          <p:spTgt spid="10">
                                            <p:graphicEl>
                                              <a:dgm id="{64954E81-77F2-43DF-9C3D-7A385171F0CC}"/>
                                            </p:graphic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21" presetClass="entr" presetSubtype="1" fill="hold" grpId="0" nodeType="click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wheel(1)">
                                      <p:cBhvr>
                                        <p:cTn id="31" dur="2000"/>
                                        <p:tgtEl>
                                          <p:spTgt spid="13"/>
                                        </p:tgtEl>
                                      </p:cBhvr>
                                    </p:animEffect>
                                  </p:childTnLst>
                                </p:cTn>
                              </p:par>
                            </p:childTnLst>
                          </p:cTn>
                        </p:par>
                      </p:childTnLst>
                    </p:cTn>
                  </p:par>
                  <p:par>
                    <p:cTn id="32" fill="hold">
                      <p:stCondLst>
                        <p:cond delay="indefinite"/>
                      </p:stCondLst>
                      <p:childTnLst>
                        <p:par>
                          <p:cTn id="33" fill="hold">
                            <p:stCondLst>
                              <p:cond delay="0"/>
                            </p:stCondLst>
                            <p:childTnLst>
                              <p:par>
                                <p:cTn id="34" presetID="21" presetClass="entr" presetSubtype="1" fill="hold" grpId="0" nodeType="clickEffect">
                                  <p:stCondLst>
                                    <p:cond delay="0"/>
                                  </p:stCondLst>
                                  <p:childTnLst>
                                    <p:set>
                                      <p:cBhvr>
                                        <p:cTn id="35" dur="1" fill="hold">
                                          <p:stCondLst>
                                            <p:cond delay="0"/>
                                          </p:stCondLst>
                                        </p:cTn>
                                        <p:tgtEl>
                                          <p:spTgt spid="12"/>
                                        </p:tgtEl>
                                        <p:attrNameLst>
                                          <p:attrName>style.visibility</p:attrName>
                                        </p:attrNameLst>
                                      </p:cBhvr>
                                      <p:to>
                                        <p:strVal val="visible"/>
                                      </p:to>
                                    </p:set>
                                    <p:animEffect transition="in" filter="wheel(1)">
                                      <p:cBhvr>
                                        <p:cTn id="36" dur="2000"/>
                                        <p:tgtEl>
                                          <p:spTgt spid="12"/>
                                        </p:tgtEl>
                                      </p:cBhvr>
                                    </p:animEffect>
                                  </p:childTnLst>
                                </p:cTn>
                              </p:par>
                            </p:childTnLst>
                          </p:cTn>
                        </p:par>
                      </p:childTnLst>
                    </p:cTn>
                  </p:par>
                  <p:par>
                    <p:cTn id="37" fill="hold">
                      <p:stCondLst>
                        <p:cond delay="indefinite"/>
                      </p:stCondLst>
                      <p:childTnLst>
                        <p:par>
                          <p:cTn id="38" fill="hold">
                            <p:stCondLst>
                              <p:cond delay="0"/>
                            </p:stCondLst>
                            <p:childTnLst>
                              <p:par>
                                <p:cTn id="39" presetID="31" presetClass="entr" presetSubtype="0" fill="hold" grpId="0" nodeType="clickEffect">
                                  <p:stCondLst>
                                    <p:cond delay="0"/>
                                  </p:stCondLst>
                                  <p:childTnLst>
                                    <p:set>
                                      <p:cBhvr>
                                        <p:cTn id="40" dur="1" fill="hold">
                                          <p:stCondLst>
                                            <p:cond delay="0"/>
                                          </p:stCondLst>
                                        </p:cTn>
                                        <p:tgtEl>
                                          <p:spTgt spid="17"/>
                                        </p:tgtEl>
                                        <p:attrNameLst>
                                          <p:attrName>style.visibility</p:attrName>
                                        </p:attrNameLst>
                                      </p:cBhvr>
                                      <p:to>
                                        <p:strVal val="visible"/>
                                      </p:to>
                                    </p:set>
                                    <p:anim calcmode="lin" valueType="num">
                                      <p:cBhvr>
                                        <p:cTn id="41" dur="1000" fill="hold"/>
                                        <p:tgtEl>
                                          <p:spTgt spid="17"/>
                                        </p:tgtEl>
                                        <p:attrNameLst>
                                          <p:attrName>ppt_w</p:attrName>
                                        </p:attrNameLst>
                                      </p:cBhvr>
                                      <p:tavLst>
                                        <p:tav tm="0">
                                          <p:val>
                                            <p:fltVal val="0"/>
                                          </p:val>
                                        </p:tav>
                                        <p:tav tm="100000">
                                          <p:val>
                                            <p:strVal val="#ppt_w"/>
                                          </p:val>
                                        </p:tav>
                                      </p:tavLst>
                                    </p:anim>
                                    <p:anim calcmode="lin" valueType="num">
                                      <p:cBhvr>
                                        <p:cTn id="42" dur="1000" fill="hold"/>
                                        <p:tgtEl>
                                          <p:spTgt spid="17"/>
                                        </p:tgtEl>
                                        <p:attrNameLst>
                                          <p:attrName>ppt_h</p:attrName>
                                        </p:attrNameLst>
                                      </p:cBhvr>
                                      <p:tavLst>
                                        <p:tav tm="0">
                                          <p:val>
                                            <p:fltVal val="0"/>
                                          </p:val>
                                        </p:tav>
                                        <p:tav tm="100000">
                                          <p:val>
                                            <p:strVal val="#ppt_h"/>
                                          </p:val>
                                        </p:tav>
                                      </p:tavLst>
                                    </p:anim>
                                    <p:anim calcmode="lin" valueType="num">
                                      <p:cBhvr>
                                        <p:cTn id="43" dur="1000" fill="hold"/>
                                        <p:tgtEl>
                                          <p:spTgt spid="17"/>
                                        </p:tgtEl>
                                        <p:attrNameLst>
                                          <p:attrName>style.rotation</p:attrName>
                                        </p:attrNameLst>
                                      </p:cBhvr>
                                      <p:tavLst>
                                        <p:tav tm="0">
                                          <p:val>
                                            <p:fltVal val="90"/>
                                          </p:val>
                                        </p:tav>
                                        <p:tav tm="100000">
                                          <p:val>
                                            <p:fltVal val="0"/>
                                          </p:val>
                                        </p:tav>
                                      </p:tavLst>
                                    </p:anim>
                                    <p:animEffect transition="in" filter="fade">
                                      <p:cBhvr>
                                        <p:cTn id="44" dur="1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0" grpId="0" uiExpand="1">
        <p:bldSub>
          <a:bldDgm bld="one"/>
        </p:bldSub>
      </p:bldGraphic>
      <p:bldP spid="12" grpId="0" animBg="1"/>
      <p:bldP spid="13" grpId="0" animBg="1"/>
      <p:bldGraphic spid="17" grpId="0">
        <p:bldAsOne/>
      </p:bldGraphic>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892DA7-92FF-FE00-7204-7FA7D6030295}"/>
              </a:ext>
            </a:extLst>
          </p:cNvPr>
          <p:cNvSpPr>
            <a:spLocks noGrp="1"/>
          </p:cNvSpPr>
          <p:nvPr>
            <p:ph type="title"/>
          </p:nvPr>
        </p:nvSpPr>
        <p:spPr>
          <a:xfrm>
            <a:off x="606176" y="365126"/>
            <a:ext cx="10747624" cy="498000"/>
          </a:xfrm>
        </p:spPr>
        <p:txBody>
          <a:bodyPr anchor="ctr">
            <a:normAutofit/>
          </a:bodyPr>
          <a:lstStyle/>
          <a:p>
            <a:r>
              <a:rPr lang="en-CA" sz="2800"/>
              <a:t>Hazard Prevention Program (HPP)</a:t>
            </a:r>
          </a:p>
        </p:txBody>
      </p:sp>
      <p:graphicFrame>
        <p:nvGraphicFramePr>
          <p:cNvPr id="6" name="Content Placeholder 3">
            <a:extLst>
              <a:ext uri="{FF2B5EF4-FFF2-40B4-BE49-F238E27FC236}">
                <a16:creationId xmlns:a16="http://schemas.microsoft.com/office/drawing/2014/main" id="{A8553675-C79C-32E9-6566-96A6D645FE08}"/>
              </a:ext>
            </a:extLst>
          </p:cNvPr>
          <p:cNvGraphicFramePr>
            <a:graphicFrameLocks noGrp="1"/>
          </p:cNvGraphicFramePr>
          <p:nvPr>
            <p:ph sz="half" idx="4294967295"/>
            <p:extLst>
              <p:ext uri="{D42A27DB-BD31-4B8C-83A1-F6EECF244321}">
                <p14:modId xmlns:p14="http://schemas.microsoft.com/office/powerpoint/2010/main" val="3747597292"/>
              </p:ext>
            </p:extLst>
          </p:nvPr>
        </p:nvGraphicFramePr>
        <p:xfrm>
          <a:off x="838200" y="1253330"/>
          <a:ext cx="10515600" cy="469027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8253202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itle 29">
            <a:extLst>
              <a:ext uri="{FF2B5EF4-FFF2-40B4-BE49-F238E27FC236}">
                <a16:creationId xmlns:a16="http://schemas.microsoft.com/office/drawing/2014/main" id="{C67EFCCC-C784-7128-8153-788411A16F26}"/>
              </a:ext>
            </a:extLst>
          </p:cNvPr>
          <p:cNvSpPr>
            <a:spLocks noGrp="1"/>
          </p:cNvSpPr>
          <p:nvPr>
            <p:ph type="title"/>
          </p:nvPr>
        </p:nvSpPr>
        <p:spPr/>
        <p:txBody>
          <a:bodyPr/>
          <a:lstStyle/>
          <a:p>
            <a:r>
              <a:rPr lang="en-CA" sz="2800"/>
              <a:t>Details of OHS Program</a:t>
            </a:r>
          </a:p>
        </p:txBody>
      </p:sp>
      <p:graphicFrame>
        <p:nvGraphicFramePr>
          <p:cNvPr id="35" name="Diagram 34">
            <a:extLst>
              <a:ext uri="{FF2B5EF4-FFF2-40B4-BE49-F238E27FC236}">
                <a16:creationId xmlns:a16="http://schemas.microsoft.com/office/drawing/2014/main" id="{00EAF9A1-842B-E84C-568E-7428EF831174}"/>
              </a:ex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2991369174"/>
              </p:ext>
            </p:extLst>
          </p:nvPr>
        </p:nvGraphicFramePr>
        <p:xfrm>
          <a:off x="238125" y="1157288"/>
          <a:ext cx="11601450" cy="510843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7034491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7171" name="Rectangle 2"/>
          <p:cNvSpPr>
            <a:spLocks noGrp="1" noChangeArrowheads="1"/>
          </p:cNvSpPr>
          <p:nvPr>
            <p:ph type="title"/>
          </p:nvPr>
        </p:nvSpPr>
        <p:spPr/>
        <p:txBody>
          <a:bodyPr/>
          <a:lstStyle/>
          <a:p>
            <a:r>
              <a:rPr lang="en-US" sz="2800"/>
              <a:t>OHS Network Within the CRA</a:t>
            </a:r>
            <a:endParaRPr lang="en-CA" sz="2800"/>
          </a:p>
        </p:txBody>
      </p:sp>
      <p:graphicFrame>
        <p:nvGraphicFramePr>
          <p:cNvPr id="3" name="Diagram 2">
            <a:extLst>
              <a:ext uri="{FF2B5EF4-FFF2-40B4-BE49-F238E27FC236}">
                <a16:creationId xmlns:a16="http://schemas.microsoft.com/office/drawing/2014/main" id="{246E53F0-DA0F-1234-4837-770B6CE8D916}"/>
              </a:ext>
            </a:extLst>
          </p:cNvPr>
          <p:cNvGraphicFramePr/>
          <p:nvPr>
            <p:extLst>
              <p:ext uri="{D42A27DB-BD31-4B8C-83A1-F6EECF244321}">
                <p14:modId xmlns:p14="http://schemas.microsoft.com/office/powerpoint/2010/main" val="2409313434"/>
              </p:ext>
            </p:extLst>
          </p:nvPr>
        </p:nvGraphicFramePr>
        <p:xfrm>
          <a:off x="690405" y="1012387"/>
          <a:ext cx="10653870" cy="5418667"/>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671703138"/>
      </p:ext>
    </p:extLst>
  </p:cSld>
  <p:clrMapOvr>
    <a:overrideClrMapping bg1="lt1" tx1="dk1" bg2="lt2" tx2="dk2" accent1="accent1" accent2="accent2" accent3="accent3" accent4="accent4" accent5="accent5" accent6="accent6" hlink="hlink" folHlink="folHlink"/>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606175" y="523625"/>
            <a:ext cx="6175625" cy="753748"/>
          </a:xfrm>
        </p:spPr>
        <p:txBody>
          <a:bodyPr/>
          <a:lstStyle/>
          <a:p>
            <a:r>
              <a:rPr lang="en-CA" sz="2800"/>
              <a:t>Roles and responsibilities</a:t>
            </a:r>
          </a:p>
        </p:txBody>
      </p:sp>
      <p:sp>
        <p:nvSpPr>
          <p:cNvPr id="12" name="Content Placeholder 11">
            <a:extLst>
              <a:ext uri="{FF2B5EF4-FFF2-40B4-BE49-F238E27FC236}">
                <a16:creationId xmlns:a16="http://schemas.microsoft.com/office/drawing/2014/main" id="{D723811E-D853-4979-B727-D9728442E532}"/>
              </a:ext>
            </a:extLst>
          </p:cNvPr>
          <p:cNvSpPr>
            <a:spLocks noGrp="1"/>
          </p:cNvSpPr>
          <p:nvPr>
            <p:ph sz="half" idx="2"/>
          </p:nvPr>
        </p:nvSpPr>
        <p:spPr>
          <a:xfrm>
            <a:off x="606175" y="1524000"/>
            <a:ext cx="5746499" cy="4665663"/>
          </a:xfrm>
        </p:spPr>
        <p:txBody>
          <a:bodyPr/>
          <a:lstStyle/>
          <a:p>
            <a:pPr marL="0" indent="0">
              <a:buNone/>
            </a:pPr>
            <a:r>
              <a:rPr lang="en-CA" sz="2400"/>
              <a:t>HSCs and HSRs are an important part of what is called the internal responsibility system. </a:t>
            </a:r>
          </a:p>
          <a:p>
            <a:pPr>
              <a:buNone/>
            </a:pPr>
            <a:endParaRPr lang="en-CA" sz="2400"/>
          </a:p>
          <a:p>
            <a:pPr marL="0" indent="0">
              <a:buNone/>
            </a:pPr>
            <a:r>
              <a:rPr lang="en-CA" sz="2400"/>
              <a:t>This system, based on cooperation between employers and employees, improves the overall understanding of occupational health and safety issues in the workplace.</a:t>
            </a:r>
          </a:p>
          <a:p>
            <a:endParaRPr lang="en-US"/>
          </a:p>
        </p:txBody>
      </p:sp>
      <p:pic>
        <p:nvPicPr>
          <p:cNvPr id="4" name="Picture Placeholder 3" descr="A group of safety vests and helmets on a wall">
            <a:extLst>
              <a:ext uri="{FF2B5EF4-FFF2-40B4-BE49-F238E27FC236}">
                <a16:creationId xmlns:a16="http://schemas.microsoft.com/office/drawing/2014/main" id="{F212F36C-B000-0CDC-8DB6-35BC956425B6}"/>
              </a:ext>
            </a:extLst>
          </p:cNvPr>
          <p:cNvPicPr>
            <a:picLocks noGrp="1" noChangeAspect="1"/>
          </p:cNvPicPr>
          <p:nvPr>
            <p:ph type="pic" sz="quarter" idx="10"/>
          </p:nvPr>
        </p:nvPicPr>
        <p:blipFill rotWithShape="1">
          <a:blip r:embed="rId3" cstate="print">
            <a:extLst>
              <a:ext uri="{28A0092B-C50C-407E-A947-70E740481C1C}">
                <a14:useLocalDpi xmlns:a14="http://schemas.microsoft.com/office/drawing/2010/main" val="0"/>
              </a:ext>
            </a:extLst>
          </a:blip>
          <a:srcRect l="32866" t="-289" r="7965" b="289"/>
          <a:stretch/>
        </p:blipFill>
        <p:spPr>
          <a:xfrm>
            <a:off x="6352674" y="276998"/>
            <a:ext cx="5839326" cy="6581001"/>
          </a:xfrm>
        </p:spPr>
      </p:pic>
    </p:spTree>
    <p:extLst>
      <p:ext uri="{BB962C8B-B14F-4D97-AF65-F5344CB8AC3E}">
        <p14:creationId xmlns:p14="http://schemas.microsoft.com/office/powerpoint/2010/main" val="32843510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6175" y="365126"/>
            <a:ext cx="10674851" cy="1247918"/>
          </a:xfrm>
        </p:spPr>
        <p:txBody>
          <a:bodyPr>
            <a:normAutofit/>
          </a:bodyPr>
          <a:lstStyle/>
          <a:p>
            <a:pPr lvl="0"/>
            <a:r>
              <a:rPr lang="en-US" sz="2800"/>
              <a:t>What role can the Health &amp; Safety Committee and Representative play?</a:t>
            </a:r>
            <a:endParaRPr lang="en-CA" sz="2800"/>
          </a:p>
        </p:txBody>
      </p:sp>
      <p:sp>
        <p:nvSpPr>
          <p:cNvPr id="3" name="Content Placeholder 2">
            <a:extLst>
              <a:ext uri="{FF2B5EF4-FFF2-40B4-BE49-F238E27FC236}">
                <a16:creationId xmlns:a16="http://schemas.microsoft.com/office/drawing/2014/main" id="{8663B3A9-8D09-B26C-B3A3-C56ED0EFADED}"/>
              </a:ext>
            </a:extLst>
          </p:cNvPr>
          <p:cNvSpPr>
            <a:spLocks noGrp="1"/>
          </p:cNvSpPr>
          <p:nvPr>
            <p:ph sz="half" idx="2"/>
          </p:nvPr>
        </p:nvSpPr>
        <p:spPr>
          <a:xfrm>
            <a:off x="606174" y="1433945"/>
            <a:ext cx="5879197" cy="4755718"/>
          </a:xfrm>
        </p:spPr>
        <p:txBody>
          <a:bodyPr>
            <a:normAutofit/>
          </a:bodyPr>
          <a:lstStyle/>
          <a:p>
            <a:pPr lvl="0"/>
            <a:endParaRPr lang="en-CA" b="1"/>
          </a:p>
          <a:p>
            <a:pPr lvl="1"/>
            <a:r>
              <a:rPr lang="en-CA" sz="2000"/>
              <a:t>Have proactive discussions on the control of hazards in the workplace</a:t>
            </a:r>
          </a:p>
          <a:p>
            <a:pPr lvl="1"/>
            <a:r>
              <a:rPr lang="en-CA" sz="2000"/>
              <a:t>Workplace inspections and participate in OHS investigations</a:t>
            </a:r>
          </a:p>
          <a:p>
            <a:pPr lvl="1"/>
            <a:r>
              <a:rPr lang="en-CA" sz="2000"/>
              <a:t>Provide employees with information on OHS topics (Safety and Health Week, etc.)</a:t>
            </a:r>
          </a:p>
          <a:p>
            <a:pPr lvl="1"/>
            <a:r>
              <a:rPr lang="en-CA" sz="2000"/>
              <a:t>Provide recommendations to management</a:t>
            </a:r>
          </a:p>
          <a:p>
            <a:pPr lvl="1"/>
            <a:r>
              <a:rPr lang="en-CA" sz="2000"/>
              <a:t>Discuss local employee health and safety concerns</a:t>
            </a:r>
          </a:p>
          <a:p>
            <a:pPr lvl="1"/>
            <a:r>
              <a:rPr lang="en-CA" sz="2000"/>
              <a:t>Participate in OHS Program monitoring &amp; stay connected to other HSCs</a:t>
            </a:r>
          </a:p>
          <a:p>
            <a:pPr lvl="1"/>
            <a:r>
              <a:rPr lang="en-CA" sz="2000"/>
              <a:t>Link in with Ergonomic Coaches, First Aid/AED Coordinators/Responders and Building Emergency Organization</a:t>
            </a:r>
          </a:p>
        </p:txBody>
      </p:sp>
      <p:pic>
        <p:nvPicPr>
          <p:cNvPr id="9" name="Content Placeholder 8" descr="A group of people sitting around a table">
            <a:extLst>
              <a:ext uri="{FF2B5EF4-FFF2-40B4-BE49-F238E27FC236}">
                <a16:creationId xmlns:a16="http://schemas.microsoft.com/office/drawing/2014/main" id="{263E3926-B20F-B58B-5D97-9014A214C499}"/>
              </a:ext>
            </a:extLst>
          </p:cNvPr>
          <p:cNvPicPr>
            <a:picLocks noGrp="1" noChangeAspect="1"/>
          </p:cNvPicPr>
          <p:nvPr>
            <p:ph sz="half" idx="14"/>
          </p:nvPr>
        </p:nvPicPr>
        <p:blipFill rotWithShape="1">
          <a:blip r:embed="rId3">
            <a:extLst>
              <a:ext uri="{28A0092B-C50C-407E-A947-70E740481C1C}">
                <a14:useLocalDpi xmlns:a14="http://schemas.microsoft.com/office/drawing/2010/main" val="0"/>
              </a:ext>
            </a:extLst>
          </a:blip>
          <a:srcRect r="24653"/>
          <a:stretch/>
        </p:blipFill>
        <p:spPr>
          <a:xfrm>
            <a:off x="6963354" y="1862740"/>
            <a:ext cx="4144528" cy="3667060"/>
          </a:xfrm>
          <a:prstGeom prst="flowChartConnector">
            <a:avLst/>
          </a:prstGeom>
        </p:spPr>
      </p:pic>
    </p:spTree>
    <p:extLst>
      <p:ext uri="{BB962C8B-B14F-4D97-AF65-F5344CB8AC3E}">
        <p14:creationId xmlns:p14="http://schemas.microsoft.com/office/powerpoint/2010/main" val="15079310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a:extLst>
              <a:ext uri="{FF2B5EF4-FFF2-40B4-BE49-F238E27FC236}">
                <a16:creationId xmlns:a16="http://schemas.microsoft.com/office/drawing/2014/main" id="{949BDD3E-AC0D-44F6-BD0A-43A855261D20}"/>
              </a:ext>
            </a:extLst>
          </p:cNvPr>
          <p:cNvSpPr>
            <a:spLocks noGrp="1"/>
          </p:cNvSpPr>
          <p:nvPr>
            <p:ph type="title"/>
          </p:nvPr>
        </p:nvSpPr>
        <p:spPr>
          <a:xfrm>
            <a:off x="688369" y="2597682"/>
            <a:ext cx="5407631" cy="1205436"/>
          </a:xfrm>
          <a:solidFill>
            <a:srgbClr val="A26000"/>
          </a:solidFill>
        </p:spPr>
        <p:txBody>
          <a:bodyPr/>
          <a:lstStyle/>
          <a:p>
            <a:r>
              <a:rPr lang="en-CA"/>
              <a:t>Workplace factors that affect well-being</a:t>
            </a:r>
            <a:endParaRPr lang="en-US"/>
          </a:p>
        </p:txBody>
      </p:sp>
      <p:pic>
        <p:nvPicPr>
          <p:cNvPr id="2" name="Picture Placeholder 5" descr="Three stacked stones in raked sand">
            <a:extLst>
              <a:ext uri="{FF2B5EF4-FFF2-40B4-BE49-F238E27FC236}">
                <a16:creationId xmlns:a16="http://schemas.microsoft.com/office/drawing/2014/main" id="{3B806A60-4EB4-5C12-24B7-CD3048ED7228}"/>
              </a:ext>
            </a:extLst>
          </p:cNvPr>
          <p:cNvPicPr preferRelativeResize="0">
            <a:picLocks/>
          </p:cNvPicPr>
          <p:nvPr/>
        </p:nvPicPr>
        <p:blipFill rotWithShape="1">
          <a:blip r:embed="rId3" cstate="print">
            <a:extLst>
              <a:ext uri="{28A0092B-C50C-407E-A947-70E740481C1C}">
                <a14:useLocalDpi xmlns:a14="http://schemas.microsoft.com/office/drawing/2010/main" val="0"/>
              </a:ext>
            </a:extLst>
          </a:blip>
          <a:srcRect l="25536" t="171" r="5898" b="-171"/>
          <a:stretch/>
        </p:blipFill>
        <p:spPr>
          <a:xfrm>
            <a:off x="6222930" y="295131"/>
            <a:ext cx="5969070" cy="5810538"/>
          </a:xfrm>
          <a:custGeom>
            <a:avLst/>
            <a:gdLst>
              <a:gd name="connsiteX0" fmla="*/ 1988130 w 4963462"/>
              <a:gd name="connsiteY0" fmla="*/ 1 h 6279849"/>
              <a:gd name="connsiteX1" fmla="*/ 4862589 w 4963462"/>
              <a:gd name="connsiteY1" fmla="*/ 12563 h 6279849"/>
              <a:gd name="connsiteX2" fmla="*/ 4963462 w 4963462"/>
              <a:gd name="connsiteY2" fmla="*/ 13169 h 6279849"/>
              <a:gd name="connsiteX3" fmla="*/ 4963462 w 4963462"/>
              <a:gd name="connsiteY3" fmla="*/ 6279849 h 6279849"/>
              <a:gd name="connsiteX4" fmla="*/ 2724464 w 4963462"/>
              <a:gd name="connsiteY4" fmla="*/ 6279849 h 6279849"/>
              <a:gd name="connsiteX5" fmla="*/ 754792 w 4963462"/>
              <a:gd name="connsiteY5" fmla="*/ 4372850 h 6279849"/>
              <a:gd name="connsiteX6" fmla="*/ 611185 w 4963462"/>
              <a:gd name="connsiteY6" fmla="*/ 1215791 h 6279849"/>
              <a:gd name="connsiteX7" fmla="*/ 1823922 w 4963462"/>
              <a:gd name="connsiteY7" fmla="*/ 1087 h 6279849"/>
              <a:gd name="connsiteX8" fmla="*/ 1988130 w 4963462"/>
              <a:gd name="connsiteY8" fmla="*/ 1 h 6279849"/>
              <a:gd name="connsiteX0" fmla="*/ 1988130 w 4963462"/>
              <a:gd name="connsiteY0" fmla="*/ 0 h 6279848"/>
              <a:gd name="connsiteX1" fmla="*/ 4862589 w 4963462"/>
              <a:gd name="connsiteY1" fmla="*/ 12562 h 6279848"/>
              <a:gd name="connsiteX2" fmla="*/ 4963462 w 4963462"/>
              <a:gd name="connsiteY2" fmla="*/ 13168 h 6279848"/>
              <a:gd name="connsiteX3" fmla="*/ 4963462 w 4963462"/>
              <a:gd name="connsiteY3" fmla="*/ 6279848 h 6279848"/>
              <a:gd name="connsiteX4" fmla="*/ 2724464 w 4963462"/>
              <a:gd name="connsiteY4" fmla="*/ 6279848 h 6279848"/>
              <a:gd name="connsiteX5" fmla="*/ 1943308 w 4963462"/>
              <a:gd name="connsiteY5" fmla="*/ 5511168 h 6279848"/>
              <a:gd name="connsiteX6" fmla="*/ 754792 w 4963462"/>
              <a:gd name="connsiteY6" fmla="*/ 4372849 h 6279848"/>
              <a:gd name="connsiteX7" fmla="*/ 611185 w 4963462"/>
              <a:gd name="connsiteY7" fmla="*/ 1215790 h 6279848"/>
              <a:gd name="connsiteX8" fmla="*/ 1823922 w 4963462"/>
              <a:gd name="connsiteY8" fmla="*/ 1086 h 6279848"/>
              <a:gd name="connsiteX9" fmla="*/ 1988130 w 4963462"/>
              <a:gd name="connsiteY9" fmla="*/ 0 h 6279848"/>
              <a:gd name="connsiteX0" fmla="*/ 1988130 w 4963462"/>
              <a:gd name="connsiteY0" fmla="*/ 0 h 6279848"/>
              <a:gd name="connsiteX1" fmla="*/ 4862589 w 4963462"/>
              <a:gd name="connsiteY1" fmla="*/ 12562 h 6279848"/>
              <a:gd name="connsiteX2" fmla="*/ 4963462 w 4963462"/>
              <a:gd name="connsiteY2" fmla="*/ 13168 h 6279848"/>
              <a:gd name="connsiteX3" fmla="*/ 4963462 w 4963462"/>
              <a:gd name="connsiteY3" fmla="*/ 6279848 h 6279848"/>
              <a:gd name="connsiteX4" fmla="*/ 2724464 w 4963462"/>
              <a:gd name="connsiteY4" fmla="*/ 6279848 h 6279848"/>
              <a:gd name="connsiteX5" fmla="*/ 2032136 w 4963462"/>
              <a:gd name="connsiteY5" fmla="*/ 5585959 h 6279848"/>
              <a:gd name="connsiteX6" fmla="*/ 754792 w 4963462"/>
              <a:gd name="connsiteY6" fmla="*/ 4372849 h 6279848"/>
              <a:gd name="connsiteX7" fmla="*/ 611185 w 4963462"/>
              <a:gd name="connsiteY7" fmla="*/ 1215790 h 6279848"/>
              <a:gd name="connsiteX8" fmla="*/ 1823922 w 4963462"/>
              <a:gd name="connsiteY8" fmla="*/ 1086 h 6279848"/>
              <a:gd name="connsiteX9" fmla="*/ 1988130 w 4963462"/>
              <a:gd name="connsiteY9" fmla="*/ 0 h 6279848"/>
              <a:gd name="connsiteX0" fmla="*/ 1988130 w 4970865"/>
              <a:gd name="connsiteY0" fmla="*/ 0 h 6279848"/>
              <a:gd name="connsiteX1" fmla="*/ 4862589 w 4970865"/>
              <a:gd name="connsiteY1" fmla="*/ 12562 h 6279848"/>
              <a:gd name="connsiteX2" fmla="*/ 4963462 w 4970865"/>
              <a:gd name="connsiteY2" fmla="*/ 13168 h 6279848"/>
              <a:gd name="connsiteX3" fmla="*/ 4970865 w 4970865"/>
              <a:gd name="connsiteY3" fmla="*/ 5581803 h 6279848"/>
              <a:gd name="connsiteX4" fmla="*/ 2724464 w 4970865"/>
              <a:gd name="connsiteY4" fmla="*/ 6279848 h 6279848"/>
              <a:gd name="connsiteX5" fmla="*/ 2032136 w 4970865"/>
              <a:gd name="connsiteY5" fmla="*/ 5585959 h 6279848"/>
              <a:gd name="connsiteX6" fmla="*/ 754792 w 4970865"/>
              <a:gd name="connsiteY6" fmla="*/ 4372849 h 6279848"/>
              <a:gd name="connsiteX7" fmla="*/ 611185 w 4970865"/>
              <a:gd name="connsiteY7" fmla="*/ 1215790 h 6279848"/>
              <a:gd name="connsiteX8" fmla="*/ 1823922 w 4970865"/>
              <a:gd name="connsiteY8" fmla="*/ 1086 h 6279848"/>
              <a:gd name="connsiteX9" fmla="*/ 1988130 w 4970865"/>
              <a:gd name="connsiteY9" fmla="*/ 0 h 6279848"/>
              <a:gd name="connsiteX0" fmla="*/ 1988130 w 4970865"/>
              <a:gd name="connsiteY0" fmla="*/ 0 h 5585959"/>
              <a:gd name="connsiteX1" fmla="*/ 4862589 w 4970865"/>
              <a:gd name="connsiteY1" fmla="*/ 12562 h 5585959"/>
              <a:gd name="connsiteX2" fmla="*/ 4963462 w 4970865"/>
              <a:gd name="connsiteY2" fmla="*/ 13168 h 5585959"/>
              <a:gd name="connsiteX3" fmla="*/ 4970865 w 4970865"/>
              <a:gd name="connsiteY3" fmla="*/ 5581803 h 5585959"/>
              <a:gd name="connsiteX4" fmla="*/ 2032136 w 4970865"/>
              <a:gd name="connsiteY4" fmla="*/ 5585959 h 5585959"/>
              <a:gd name="connsiteX5" fmla="*/ 754792 w 4970865"/>
              <a:gd name="connsiteY5" fmla="*/ 4372849 h 5585959"/>
              <a:gd name="connsiteX6" fmla="*/ 611185 w 4970865"/>
              <a:gd name="connsiteY6" fmla="*/ 1215790 h 5585959"/>
              <a:gd name="connsiteX7" fmla="*/ 1823922 w 4970865"/>
              <a:gd name="connsiteY7" fmla="*/ 1086 h 5585959"/>
              <a:gd name="connsiteX8" fmla="*/ 1988130 w 4970865"/>
              <a:gd name="connsiteY8" fmla="*/ 0 h 5585959"/>
              <a:gd name="connsiteX0" fmla="*/ 1988130 w 4970865"/>
              <a:gd name="connsiteY0" fmla="*/ 0 h 5585959"/>
              <a:gd name="connsiteX1" fmla="*/ 4862589 w 4970865"/>
              <a:gd name="connsiteY1" fmla="*/ 12562 h 5585959"/>
              <a:gd name="connsiteX2" fmla="*/ 4963462 w 4970865"/>
              <a:gd name="connsiteY2" fmla="*/ 13168 h 5585959"/>
              <a:gd name="connsiteX3" fmla="*/ 4970865 w 4970865"/>
              <a:gd name="connsiteY3" fmla="*/ 5581803 h 5585959"/>
              <a:gd name="connsiteX4" fmla="*/ 2032136 w 4970865"/>
              <a:gd name="connsiteY4" fmla="*/ 5585959 h 5585959"/>
              <a:gd name="connsiteX5" fmla="*/ 754792 w 4970865"/>
              <a:gd name="connsiteY5" fmla="*/ 4372849 h 5585959"/>
              <a:gd name="connsiteX6" fmla="*/ 611185 w 4970865"/>
              <a:gd name="connsiteY6" fmla="*/ 1215790 h 5585959"/>
              <a:gd name="connsiteX7" fmla="*/ 1823922 w 4970865"/>
              <a:gd name="connsiteY7" fmla="*/ 1086 h 5585959"/>
              <a:gd name="connsiteX8" fmla="*/ 1988130 w 4970865"/>
              <a:gd name="connsiteY8" fmla="*/ 0 h 5585959"/>
              <a:gd name="connsiteX0" fmla="*/ 1988130 w 4970865"/>
              <a:gd name="connsiteY0" fmla="*/ 0 h 5585959"/>
              <a:gd name="connsiteX1" fmla="*/ 4862589 w 4970865"/>
              <a:gd name="connsiteY1" fmla="*/ 12562 h 5585959"/>
              <a:gd name="connsiteX2" fmla="*/ 4963462 w 4970865"/>
              <a:gd name="connsiteY2" fmla="*/ 13168 h 5585959"/>
              <a:gd name="connsiteX3" fmla="*/ 4970865 w 4970865"/>
              <a:gd name="connsiteY3" fmla="*/ 5581803 h 5585959"/>
              <a:gd name="connsiteX4" fmla="*/ 2032136 w 4970865"/>
              <a:gd name="connsiteY4" fmla="*/ 5585959 h 5585959"/>
              <a:gd name="connsiteX5" fmla="*/ 1743445 w 4970865"/>
              <a:gd name="connsiteY5" fmla="*/ 5332943 h 5585959"/>
              <a:gd name="connsiteX6" fmla="*/ 754792 w 4970865"/>
              <a:gd name="connsiteY6" fmla="*/ 4372849 h 5585959"/>
              <a:gd name="connsiteX7" fmla="*/ 611185 w 4970865"/>
              <a:gd name="connsiteY7" fmla="*/ 1215790 h 5585959"/>
              <a:gd name="connsiteX8" fmla="*/ 1823922 w 4970865"/>
              <a:gd name="connsiteY8" fmla="*/ 1086 h 5585959"/>
              <a:gd name="connsiteX9" fmla="*/ 1988130 w 4970865"/>
              <a:gd name="connsiteY9" fmla="*/ 0 h 5585959"/>
              <a:gd name="connsiteX0" fmla="*/ 1988130 w 4970865"/>
              <a:gd name="connsiteY0" fmla="*/ 0 h 5585959"/>
              <a:gd name="connsiteX1" fmla="*/ 4862589 w 4970865"/>
              <a:gd name="connsiteY1" fmla="*/ 12562 h 5585959"/>
              <a:gd name="connsiteX2" fmla="*/ 4963462 w 4970865"/>
              <a:gd name="connsiteY2" fmla="*/ 13168 h 5585959"/>
              <a:gd name="connsiteX3" fmla="*/ 4970865 w 4970865"/>
              <a:gd name="connsiteY3" fmla="*/ 5581803 h 5585959"/>
              <a:gd name="connsiteX4" fmla="*/ 2032136 w 4970865"/>
              <a:gd name="connsiteY4" fmla="*/ 5585959 h 5585959"/>
              <a:gd name="connsiteX5" fmla="*/ 1780456 w 4970865"/>
              <a:gd name="connsiteY5" fmla="*/ 5356747 h 5585959"/>
              <a:gd name="connsiteX6" fmla="*/ 754792 w 4970865"/>
              <a:gd name="connsiteY6" fmla="*/ 4372849 h 5585959"/>
              <a:gd name="connsiteX7" fmla="*/ 611185 w 4970865"/>
              <a:gd name="connsiteY7" fmla="*/ 1215790 h 5585959"/>
              <a:gd name="connsiteX8" fmla="*/ 1823922 w 4970865"/>
              <a:gd name="connsiteY8" fmla="*/ 1086 h 5585959"/>
              <a:gd name="connsiteX9" fmla="*/ 1988130 w 4970865"/>
              <a:gd name="connsiteY9" fmla="*/ 0 h 5585959"/>
              <a:gd name="connsiteX0" fmla="*/ 1988130 w 4970865"/>
              <a:gd name="connsiteY0" fmla="*/ 0 h 5585959"/>
              <a:gd name="connsiteX1" fmla="*/ 4862589 w 4970865"/>
              <a:gd name="connsiteY1" fmla="*/ 12562 h 5585959"/>
              <a:gd name="connsiteX2" fmla="*/ 4963462 w 4970865"/>
              <a:gd name="connsiteY2" fmla="*/ 13168 h 5585959"/>
              <a:gd name="connsiteX3" fmla="*/ 4970865 w 4970865"/>
              <a:gd name="connsiteY3" fmla="*/ 5359635 h 5585959"/>
              <a:gd name="connsiteX4" fmla="*/ 2032136 w 4970865"/>
              <a:gd name="connsiteY4" fmla="*/ 5585959 h 5585959"/>
              <a:gd name="connsiteX5" fmla="*/ 1780456 w 4970865"/>
              <a:gd name="connsiteY5" fmla="*/ 5356747 h 5585959"/>
              <a:gd name="connsiteX6" fmla="*/ 754792 w 4970865"/>
              <a:gd name="connsiteY6" fmla="*/ 4372849 h 5585959"/>
              <a:gd name="connsiteX7" fmla="*/ 611185 w 4970865"/>
              <a:gd name="connsiteY7" fmla="*/ 1215790 h 5585959"/>
              <a:gd name="connsiteX8" fmla="*/ 1823922 w 4970865"/>
              <a:gd name="connsiteY8" fmla="*/ 1086 h 5585959"/>
              <a:gd name="connsiteX9" fmla="*/ 1988130 w 4970865"/>
              <a:gd name="connsiteY9" fmla="*/ 0 h 5585959"/>
              <a:gd name="connsiteX0" fmla="*/ 1988130 w 4970865"/>
              <a:gd name="connsiteY0" fmla="*/ 0 h 5359635"/>
              <a:gd name="connsiteX1" fmla="*/ 4862589 w 4970865"/>
              <a:gd name="connsiteY1" fmla="*/ 12562 h 5359635"/>
              <a:gd name="connsiteX2" fmla="*/ 4963462 w 4970865"/>
              <a:gd name="connsiteY2" fmla="*/ 13168 h 5359635"/>
              <a:gd name="connsiteX3" fmla="*/ 4970865 w 4970865"/>
              <a:gd name="connsiteY3" fmla="*/ 5359635 h 5359635"/>
              <a:gd name="connsiteX4" fmla="*/ 1780456 w 4970865"/>
              <a:gd name="connsiteY4" fmla="*/ 5356747 h 5359635"/>
              <a:gd name="connsiteX5" fmla="*/ 754792 w 4970865"/>
              <a:gd name="connsiteY5" fmla="*/ 4372849 h 5359635"/>
              <a:gd name="connsiteX6" fmla="*/ 611185 w 4970865"/>
              <a:gd name="connsiteY6" fmla="*/ 1215790 h 5359635"/>
              <a:gd name="connsiteX7" fmla="*/ 1823922 w 4970865"/>
              <a:gd name="connsiteY7" fmla="*/ 1086 h 5359635"/>
              <a:gd name="connsiteX8" fmla="*/ 1988130 w 4970865"/>
              <a:gd name="connsiteY8" fmla="*/ 0 h 5359635"/>
              <a:gd name="connsiteX0" fmla="*/ 1988130 w 4970865"/>
              <a:gd name="connsiteY0" fmla="*/ 0 h 5383439"/>
              <a:gd name="connsiteX1" fmla="*/ 4862589 w 4970865"/>
              <a:gd name="connsiteY1" fmla="*/ 12562 h 5383439"/>
              <a:gd name="connsiteX2" fmla="*/ 4963462 w 4970865"/>
              <a:gd name="connsiteY2" fmla="*/ 13168 h 5383439"/>
              <a:gd name="connsiteX3" fmla="*/ 4970865 w 4970865"/>
              <a:gd name="connsiteY3" fmla="*/ 5383439 h 5383439"/>
              <a:gd name="connsiteX4" fmla="*/ 1780456 w 4970865"/>
              <a:gd name="connsiteY4" fmla="*/ 5356747 h 5383439"/>
              <a:gd name="connsiteX5" fmla="*/ 754792 w 4970865"/>
              <a:gd name="connsiteY5" fmla="*/ 4372849 h 5383439"/>
              <a:gd name="connsiteX6" fmla="*/ 611185 w 4970865"/>
              <a:gd name="connsiteY6" fmla="*/ 1215790 h 5383439"/>
              <a:gd name="connsiteX7" fmla="*/ 1823922 w 4970865"/>
              <a:gd name="connsiteY7" fmla="*/ 1086 h 5383439"/>
              <a:gd name="connsiteX8" fmla="*/ 1988130 w 4970865"/>
              <a:gd name="connsiteY8" fmla="*/ 0 h 5383439"/>
              <a:gd name="connsiteX0" fmla="*/ 1988130 w 4970865"/>
              <a:gd name="connsiteY0" fmla="*/ 0 h 5367570"/>
              <a:gd name="connsiteX1" fmla="*/ 4862589 w 4970865"/>
              <a:gd name="connsiteY1" fmla="*/ 12562 h 5367570"/>
              <a:gd name="connsiteX2" fmla="*/ 4963462 w 4970865"/>
              <a:gd name="connsiteY2" fmla="*/ 13168 h 5367570"/>
              <a:gd name="connsiteX3" fmla="*/ 4970865 w 4970865"/>
              <a:gd name="connsiteY3" fmla="*/ 5367570 h 5367570"/>
              <a:gd name="connsiteX4" fmla="*/ 1780456 w 4970865"/>
              <a:gd name="connsiteY4" fmla="*/ 5356747 h 5367570"/>
              <a:gd name="connsiteX5" fmla="*/ 754792 w 4970865"/>
              <a:gd name="connsiteY5" fmla="*/ 4372849 h 5367570"/>
              <a:gd name="connsiteX6" fmla="*/ 611185 w 4970865"/>
              <a:gd name="connsiteY6" fmla="*/ 1215790 h 5367570"/>
              <a:gd name="connsiteX7" fmla="*/ 1823922 w 4970865"/>
              <a:gd name="connsiteY7" fmla="*/ 1086 h 5367570"/>
              <a:gd name="connsiteX8" fmla="*/ 1988130 w 4970865"/>
              <a:gd name="connsiteY8" fmla="*/ 0 h 53675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70865" h="5367570">
                <a:moveTo>
                  <a:pt x="1988130" y="0"/>
                </a:moveTo>
                <a:lnTo>
                  <a:pt x="4862589" y="12562"/>
                </a:lnTo>
                <a:lnTo>
                  <a:pt x="4963462" y="13168"/>
                </a:lnTo>
                <a:cubicBezTo>
                  <a:pt x="4965930" y="1869380"/>
                  <a:pt x="4968397" y="3511358"/>
                  <a:pt x="4970865" y="5367570"/>
                </a:cubicBezTo>
                <a:lnTo>
                  <a:pt x="1780456" y="5356747"/>
                </a:lnTo>
                <a:lnTo>
                  <a:pt x="754792" y="4372849"/>
                </a:lnTo>
                <a:cubicBezTo>
                  <a:pt x="-81341" y="3680326"/>
                  <a:pt x="-350605" y="2231439"/>
                  <a:pt x="611185" y="1215790"/>
                </a:cubicBezTo>
                <a:cubicBezTo>
                  <a:pt x="1806331" y="20644"/>
                  <a:pt x="628775" y="1196233"/>
                  <a:pt x="1823922" y="1086"/>
                </a:cubicBezTo>
                <a:cubicBezTo>
                  <a:pt x="1827854" y="353"/>
                  <a:pt x="1887255" y="20"/>
                  <a:pt x="1988130" y="0"/>
                </a:cubicBezTo>
                <a:close/>
              </a:path>
            </a:pathLst>
          </a:custGeom>
        </p:spPr>
      </p:pic>
    </p:spTree>
    <p:extLst>
      <p:ext uri="{BB962C8B-B14F-4D97-AF65-F5344CB8AC3E}">
        <p14:creationId xmlns:p14="http://schemas.microsoft.com/office/powerpoint/2010/main" val="2086249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49AFA2-CAE0-A63C-A325-49E6D81DC805}"/>
              </a:ext>
            </a:extLst>
          </p:cNvPr>
          <p:cNvSpPr>
            <a:spLocks noGrp="1"/>
          </p:cNvSpPr>
          <p:nvPr>
            <p:ph type="title"/>
          </p:nvPr>
        </p:nvSpPr>
        <p:spPr>
          <a:xfrm>
            <a:off x="587752" y="552455"/>
            <a:ext cx="10747624" cy="498000"/>
          </a:xfrm>
        </p:spPr>
        <p:txBody>
          <a:bodyPr/>
          <a:lstStyle/>
          <a:p>
            <a:r>
              <a:rPr lang="en-CA" sz="2800"/>
              <a:t>CRA’s well-being approach</a:t>
            </a:r>
          </a:p>
        </p:txBody>
      </p:sp>
      <p:sp>
        <p:nvSpPr>
          <p:cNvPr id="3" name="Content Placeholder 2">
            <a:extLst>
              <a:ext uri="{FF2B5EF4-FFF2-40B4-BE49-F238E27FC236}">
                <a16:creationId xmlns:a16="http://schemas.microsoft.com/office/drawing/2014/main" id="{3D0B6795-B535-2D74-CAAF-A8DD1ECAB4EA}"/>
              </a:ext>
            </a:extLst>
          </p:cNvPr>
          <p:cNvSpPr>
            <a:spLocks noGrp="1"/>
          </p:cNvSpPr>
          <p:nvPr>
            <p:ph sz="half" idx="2"/>
          </p:nvPr>
        </p:nvSpPr>
        <p:spPr>
          <a:xfrm>
            <a:off x="587752" y="1550736"/>
            <a:ext cx="10747624" cy="1565364"/>
          </a:xfrm>
        </p:spPr>
        <p:txBody>
          <a:bodyPr/>
          <a:lstStyle/>
          <a:p>
            <a:pPr marL="0" indent="0">
              <a:buNone/>
            </a:pPr>
            <a:r>
              <a:rPr lang="en-CA" sz="2400">
                <a:ea typeface="Noto Sans" panose="020B0502040504020204" pitchFamily="34" charset="0"/>
                <a:cs typeface="Calibri Light" panose="020F0302020204030204" pitchFamily="34" charset="0"/>
              </a:rPr>
              <a:t>The CRA’s well-being</a:t>
            </a:r>
            <a:r>
              <a:rPr lang="en-CA" sz="2400">
                <a:solidFill>
                  <a:srgbClr val="7030A0"/>
                </a:solidFill>
                <a:ea typeface="Noto Sans" panose="020B0502040504020204" pitchFamily="34" charset="0"/>
                <a:cs typeface="Calibri Light" panose="020F0302020204030204" pitchFamily="34" charset="0"/>
              </a:rPr>
              <a:t> </a:t>
            </a:r>
            <a:r>
              <a:rPr lang="en-CA" sz="2400">
                <a:ea typeface="Noto Sans" panose="020B0502040504020204" pitchFamily="34" charset="0"/>
                <a:cs typeface="Calibri Light" panose="020F0302020204030204" pitchFamily="34" charset="0"/>
              </a:rPr>
              <a:t>approach identifies three priorities that will help the CRA foster a </a:t>
            </a:r>
            <a:r>
              <a:rPr lang="en-CA" sz="2400" b="1">
                <a:solidFill>
                  <a:schemeClr val="tx2"/>
                </a:solidFill>
                <a:ea typeface="Noto Sans" panose="020B0502040504020204" pitchFamily="34" charset="0"/>
                <a:cs typeface="Calibri Light" panose="020F0302020204030204" pitchFamily="34" charset="0"/>
              </a:rPr>
              <a:t>healthy workplace</a:t>
            </a:r>
            <a:r>
              <a:rPr lang="en-CA" sz="2400" b="1">
                <a:solidFill>
                  <a:schemeClr val="tx1">
                    <a:lumMod val="95000"/>
                    <a:lumOff val="5000"/>
                  </a:schemeClr>
                </a:solidFill>
                <a:ea typeface="Noto Sans" panose="020B0502040504020204" pitchFamily="34" charset="0"/>
                <a:cs typeface="Calibri Light" panose="020F0302020204030204" pitchFamily="34" charset="0"/>
              </a:rPr>
              <a:t>:</a:t>
            </a:r>
            <a:r>
              <a:rPr lang="en-CA" sz="2400" b="1">
                <a:solidFill>
                  <a:srgbClr val="034D61"/>
                </a:solidFill>
                <a:ea typeface="Noto Sans" panose="020B0502040504020204" pitchFamily="34" charset="0"/>
                <a:cs typeface="Calibri Light" panose="020F0302020204030204" pitchFamily="34" charset="0"/>
              </a:rPr>
              <a:t> </a:t>
            </a:r>
          </a:p>
        </p:txBody>
      </p:sp>
      <p:pic>
        <p:nvPicPr>
          <p:cNvPr id="14" name="Picture Placeholder 13" descr="A person in a wheelchair talking to a person">
            <a:extLst>
              <a:ext uri="{FF2B5EF4-FFF2-40B4-BE49-F238E27FC236}">
                <a16:creationId xmlns:a16="http://schemas.microsoft.com/office/drawing/2014/main" id="{6A43BE8C-5D90-C3D7-5478-B7C06E35C701}"/>
              </a:ext>
            </a:extLst>
          </p:cNvPr>
          <p:cNvPicPr>
            <a:picLocks noGrp="1" noChangeAspect="1"/>
          </p:cNvPicPr>
          <p:nvPr>
            <p:ph type="pic" sz="quarter" idx="12"/>
          </p:nvPr>
        </p:nvPicPr>
        <p:blipFill>
          <a:blip r:embed="rId2" cstate="print">
            <a:extLst>
              <a:ext uri="{28A0092B-C50C-407E-A947-70E740481C1C}">
                <a14:useLocalDpi xmlns:a14="http://schemas.microsoft.com/office/drawing/2010/main" val="0"/>
              </a:ext>
            </a:extLst>
          </a:blip>
          <a:srcRect l="16651" r="16651"/>
          <a:stretch/>
        </p:blipFill>
        <p:spPr>
          <a:xfrm>
            <a:off x="2287588" y="2743200"/>
            <a:ext cx="1649412" cy="1649413"/>
          </a:xfrm>
        </p:spPr>
      </p:pic>
      <p:sp>
        <p:nvSpPr>
          <p:cNvPr id="5" name="Text Placeholder 4">
            <a:extLst>
              <a:ext uri="{FF2B5EF4-FFF2-40B4-BE49-F238E27FC236}">
                <a16:creationId xmlns:a16="http://schemas.microsoft.com/office/drawing/2014/main" id="{7737EB52-9556-FC9D-7A58-218285F44D2C}"/>
              </a:ext>
            </a:extLst>
          </p:cNvPr>
          <p:cNvSpPr>
            <a:spLocks noGrp="1"/>
          </p:cNvSpPr>
          <p:nvPr>
            <p:ph type="body" sz="quarter" idx="16"/>
          </p:nvPr>
        </p:nvSpPr>
        <p:spPr>
          <a:xfrm>
            <a:off x="1990725" y="4532180"/>
            <a:ext cx="2206265" cy="1981055"/>
          </a:xfrm>
        </p:spPr>
        <p:txBody>
          <a:bodyPr anchor="t"/>
          <a:lstStyle/>
          <a:p>
            <a:pPr>
              <a:lnSpc>
                <a:spcPct val="100000"/>
              </a:lnSpc>
            </a:pPr>
            <a:r>
              <a:rPr lang="en-CA" sz="2000">
                <a:solidFill>
                  <a:schemeClr val="tx2"/>
                </a:solidFill>
                <a:latin typeface="+mn-lt"/>
              </a:rPr>
              <a:t>1. </a:t>
            </a:r>
            <a:r>
              <a:rPr lang="en-CA" sz="2000" b="0">
                <a:latin typeface="+mn-lt"/>
                <a:ea typeface="Noto Sans" panose="020B0502040504020204" pitchFamily="34" charset="0"/>
                <a:cs typeface="Calibri Light" panose="020F0302020204030204" pitchFamily="34" charset="0"/>
              </a:rPr>
              <a:t>Support individual, team, and organizational well-being</a:t>
            </a:r>
          </a:p>
          <a:p>
            <a:endParaRPr lang="en-CA"/>
          </a:p>
        </p:txBody>
      </p:sp>
      <p:pic>
        <p:nvPicPr>
          <p:cNvPr id="16" name="Picture Placeholder 15" descr="Hands holding a heart shaped object">
            <a:extLst>
              <a:ext uri="{FF2B5EF4-FFF2-40B4-BE49-F238E27FC236}">
                <a16:creationId xmlns:a16="http://schemas.microsoft.com/office/drawing/2014/main" id="{D072587C-82DA-5C67-0305-5420705A893B}"/>
              </a:ext>
            </a:extLst>
          </p:cNvPr>
          <p:cNvPicPr>
            <a:picLocks noGrp="1" noChangeAspect="1"/>
          </p:cNvPicPr>
          <p:nvPr>
            <p:ph type="pic" sz="quarter" idx="13"/>
          </p:nvPr>
        </p:nvPicPr>
        <p:blipFill rotWithShape="1">
          <a:blip r:embed="rId3" cstate="print">
            <a:extLst>
              <a:ext uri="{28A0092B-C50C-407E-A947-70E740481C1C}">
                <a14:useLocalDpi xmlns:a14="http://schemas.microsoft.com/office/drawing/2010/main" val="0"/>
              </a:ext>
            </a:extLst>
          </a:blip>
          <a:srcRect l="1136" t="5183" r="39108" b="5183"/>
          <a:stretch/>
        </p:blipFill>
        <p:spPr>
          <a:xfrm>
            <a:off x="5091113" y="2743200"/>
            <a:ext cx="1649412" cy="1649413"/>
          </a:xfrm>
        </p:spPr>
      </p:pic>
      <p:sp>
        <p:nvSpPr>
          <p:cNvPr id="7" name="Text Placeholder 6">
            <a:extLst>
              <a:ext uri="{FF2B5EF4-FFF2-40B4-BE49-F238E27FC236}">
                <a16:creationId xmlns:a16="http://schemas.microsoft.com/office/drawing/2014/main" id="{B15954F0-16EB-A6D5-B0B2-057F25A8BF76}"/>
              </a:ext>
            </a:extLst>
          </p:cNvPr>
          <p:cNvSpPr>
            <a:spLocks noGrp="1"/>
          </p:cNvSpPr>
          <p:nvPr>
            <p:ph type="body" sz="quarter" idx="17"/>
          </p:nvPr>
        </p:nvSpPr>
        <p:spPr>
          <a:xfrm>
            <a:off x="4895850" y="4532180"/>
            <a:ext cx="2206265" cy="2104166"/>
          </a:xfrm>
        </p:spPr>
        <p:txBody>
          <a:bodyPr anchor="t"/>
          <a:lstStyle/>
          <a:p>
            <a:r>
              <a:rPr lang="en-CA" sz="2000">
                <a:solidFill>
                  <a:schemeClr val="tx2"/>
                </a:solidFill>
                <a:latin typeface="Arial" panose="020B0604020202020204" pitchFamily="34" charset="0"/>
                <a:cs typeface="Arial" panose="020B0604020202020204" pitchFamily="34" charset="0"/>
              </a:rPr>
              <a:t>2. </a:t>
            </a:r>
            <a:r>
              <a:rPr lang="en-CA" sz="2000" b="0">
                <a:latin typeface="Arial" panose="020B0604020202020204" pitchFamily="34" charset="0"/>
                <a:ea typeface="Noto Sans" panose="020B0502040504020204" pitchFamily="34" charset="0"/>
                <a:cs typeface="Arial" panose="020B0604020202020204" pitchFamily="34" charset="0"/>
              </a:rPr>
              <a:t>Reinforce how we embed healthy workplace principles in everything we do</a:t>
            </a:r>
          </a:p>
          <a:p>
            <a:endParaRPr lang="en-CA"/>
          </a:p>
        </p:txBody>
      </p:sp>
      <p:pic>
        <p:nvPicPr>
          <p:cNvPr id="18" name="Picture Placeholder 17" descr="A pen on a graph">
            <a:extLst>
              <a:ext uri="{FF2B5EF4-FFF2-40B4-BE49-F238E27FC236}">
                <a16:creationId xmlns:a16="http://schemas.microsoft.com/office/drawing/2014/main" id="{1D2E6421-F39B-DC7B-9516-60A93D14A08B}"/>
              </a:ext>
            </a:extLst>
          </p:cNvPr>
          <p:cNvPicPr>
            <a:picLocks noGrp="1" noChangeAspect="1"/>
          </p:cNvPicPr>
          <p:nvPr>
            <p:ph type="pic" sz="quarter" idx="14"/>
          </p:nvPr>
        </p:nvPicPr>
        <p:blipFill>
          <a:blip r:embed="rId4" cstate="print">
            <a:extLst>
              <a:ext uri="{28A0092B-C50C-407E-A947-70E740481C1C}">
                <a14:useLocalDpi xmlns:a14="http://schemas.microsoft.com/office/drawing/2010/main" val="0"/>
              </a:ext>
            </a:extLst>
          </a:blip>
          <a:srcRect l="16662" r="16662"/>
          <a:stretch/>
        </p:blipFill>
        <p:spPr>
          <a:xfrm>
            <a:off x="7894638" y="2732088"/>
            <a:ext cx="1649412" cy="1649412"/>
          </a:xfrm>
        </p:spPr>
      </p:pic>
      <p:sp>
        <p:nvSpPr>
          <p:cNvPr id="9" name="Text Placeholder 8">
            <a:extLst>
              <a:ext uri="{FF2B5EF4-FFF2-40B4-BE49-F238E27FC236}">
                <a16:creationId xmlns:a16="http://schemas.microsoft.com/office/drawing/2014/main" id="{3955119E-DCB8-5586-877F-A4A041B1E105}"/>
              </a:ext>
            </a:extLst>
          </p:cNvPr>
          <p:cNvSpPr>
            <a:spLocks noGrp="1"/>
          </p:cNvSpPr>
          <p:nvPr>
            <p:ph type="body" sz="quarter" idx="18"/>
          </p:nvPr>
        </p:nvSpPr>
        <p:spPr>
          <a:xfrm>
            <a:off x="7598147" y="4520810"/>
            <a:ext cx="2206265" cy="1827167"/>
          </a:xfrm>
        </p:spPr>
        <p:txBody>
          <a:bodyPr anchor="t"/>
          <a:lstStyle/>
          <a:p>
            <a:r>
              <a:rPr lang="en-CA" sz="2000">
                <a:solidFill>
                  <a:schemeClr val="tx2"/>
                </a:solidFill>
                <a:latin typeface="+mn-lt"/>
              </a:rPr>
              <a:t>3. </a:t>
            </a:r>
            <a:r>
              <a:rPr lang="en-CA" sz="2000" b="0">
                <a:latin typeface="+mn-lt"/>
                <a:ea typeface="Noto Sans" panose="020B0502040504020204" pitchFamily="34" charset="0"/>
                <a:cs typeface="Calibri Light" panose="020F0302020204030204" pitchFamily="34" charset="0"/>
              </a:rPr>
              <a:t>Actively manage the </a:t>
            </a:r>
            <a:r>
              <a:rPr lang="en-CA" sz="2000" b="0">
                <a:solidFill>
                  <a:schemeClr val="tx2"/>
                </a:solidFill>
                <a:latin typeface="+mn-lt"/>
                <a:ea typeface="Noto Sans" panose="020B0502040504020204" pitchFamily="34" charset="0"/>
                <a:cs typeface="Calibri Light" panose="020F0302020204030204" pitchFamily="34" charset="0"/>
              </a:rPr>
              <a:t>workplace factors </a:t>
            </a:r>
            <a:r>
              <a:rPr lang="en-CA" sz="2000" b="0">
                <a:latin typeface="+mn-lt"/>
                <a:ea typeface="Noto Sans" panose="020B0502040504020204" pitchFamily="34" charset="0"/>
                <a:cs typeface="Calibri Light" panose="020F0302020204030204" pitchFamily="34" charset="0"/>
              </a:rPr>
              <a:t>that can affect well-being</a:t>
            </a:r>
          </a:p>
          <a:p>
            <a:endParaRPr lang="en-CA"/>
          </a:p>
        </p:txBody>
      </p:sp>
    </p:spTree>
    <p:extLst>
      <p:ext uri="{BB962C8B-B14F-4D97-AF65-F5344CB8AC3E}">
        <p14:creationId xmlns:p14="http://schemas.microsoft.com/office/powerpoint/2010/main" val="412079522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606174" y="428338"/>
            <a:ext cx="10674851" cy="1247918"/>
          </a:xfrm>
        </p:spPr>
        <p:txBody>
          <a:bodyPr/>
          <a:lstStyle/>
          <a:p>
            <a:r>
              <a:rPr lang="en-CA" sz="2800"/>
              <a:t>Why does a healthy workplace matter?</a:t>
            </a:r>
          </a:p>
        </p:txBody>
      </p:sp>
      <p:sp>
        <p:nvSpPr>
          <p:cNvPr id="9" name="Text Placeholder 8">
            <a:extLst>
              <a:ext uri="{FF2B5EF4-FFF2-40B4-BE49-F238E27FC236}">
                <a16:creationId xmlns:a16="http://schemas.microsoft.com/office/drawing/2014/main" id="{2793F00E-22E0-4E3F-8E95-E1830032B09A}"/>
              </a:ext>
            </a:extLst>
          </p:cNvPr>
          <p:cNvSpPr>
            <a:spLocks noGrp="1"/>
          </p:cNvSpPr>
          <p:nvPr>
            <p:ph type="body" idx="1"/>
          </p:nvPr>
        </p:nvSpPr>
        <p:spPr>
          <a:xfrm>
            <a:off x="606175" y="1495425"/>
            <a:ext cx="10674853" cy="1485900"/>
          </a:xfrm>
          <a:prstGeom prst="roundRect">
            <a:avLst/>
          </a:prstGeom>
          <a:solidFill>
            <a:schemeClr val="accent6">
              <a:lumMod val="60000"/>
              <a:lumOff val="40000"/>
              <a:alpha val="20000"/>
            </a:schemeClr>
          </a:solidFill>
        </p:spPr>
        <p:txBody>
          <a:bodyPr/>
          <a:lstStyle/>
          <a:p>
            <a:pPr algn="ctr">
              <a:spcBef>
                <a:spcPts val="0"/>
              </a:spcBef>
            </a:pPr>
            <a:r>
              <a:rPr lang="en-CA" sz="2000" b="1">
                <a:solidFill>
                  <a:schemeClr val="accent5">
                    <a:lumMod val="50000"/>
                  </a:schemeClr>
                </a:solidFill>
              </a:rPr>
              <a:t>“The health of an organization…is the single greatest factor for determining an organization's success. More than talent. More than knowledge. More than innovation.”</a:t>
            </a:r>
            <a:r>
              <a:rPr lang="en-CA" sz="2000" b="1" baseline="30000">
                <a:solidFill>
                  <a:schemeClr val="accent5">
                    <a:lumMod val="50000"/>
                  </a:schemeClr>
                </a:solidFill>
              </a:rPr>
              <a:t> [1]</a:t>
            </a:r>
          </a:p>
          <a:p>
            <a:pPr algn="ctr">
              <a:spcBef>
                <a:spcPts val="600"/>
              </a:spcBef>
            </a:pPr>
            <a:r>
              <a:rPr lang="en-CA" sz="2000">
                <a:solidFill>
                  <a:schemeClr val="accent5">
                    <a:lumMod val="50000"/>
                  </a:schemeClr>
                </a:solidFill>
              </a:rPr>
              <a:t>Quote by Patrick Lencioni</a:t>
            </a:r>
            <a:endParaRPr lang="en-US" sz="2000">
              <a:solidFill>
                <a:schemeClr val="accent5">
                  <a:lumMod val="50000"/>
                </a:schemeClr>
              </a:solidFill>
            </a:endParaRPr>
          </a:p>
        </p:txBody>
      </p:sp>
      <p:sp>
        <p:nvSpPr>
          <p:cNvPr id="10" name="Content Placeholder 9">
            <a:extLst>
              <a:ext uri="{FF2B5EF4-FFF2-40B4-BE49-F238E27FC236}">
                <a16:creationId xmlns:a16="http://schemas.microsoft.com/office/drawing/2014/main" id="{F6F3503B-2BDB-4B70-ABB1-0CA5BDE59C24}"/>
              </a:ext>
            </a:extLst>
          </p:cNvPr>
          <p:cNvSpPr>
            <a:spLocks noGrp="1"/>
          </p:cNvSpPr>
          <p:nvPr>
            <p:ph sz="half" idx="2"/>
          </p:nvPr>
        </p:nvSpPr>
        <p:spPr>
          <a:xfrm>
            <a:off x="606174" y="3133725"/>
            <a:ext cx="10674851" cy="3055937"/>
          </a:xfrm>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A" sz="20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t>A healthy workplace is mutually beneficial to individuals, teams, and the organization.</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CA" sz="20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a:p>
            <a:pPr marL="0" marR="0" lvl="0" indent="0" algn="l" defTabSz="457200" rtl="0" eaLnBrk="1" fontAlgn="auto" latinLnBrk="0" hangingPunct="1">
              <a:lnSpc>
                <a:spcPct val="100000"/>
              </a:lnSpc>
              <a:spcBef>
                <a:spcPts val="0"/>
              </a:spcBef>
              <a:spcAft>
                <a:spcPts val="0"/>
              </a:spcAft>
              <a:buClrTx/>
              <a:buSzTx/>
              <a:buFont typeface="Arial" pitchFamily="34" charset="0"/>
              <a:buNone/>
              <a:tabLst/>
              <a:defRPr/>
            </a:pPr>
            <a:r>
              <a:rPr kumimoji="0" lang="en-CA" sz="20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t>A </a:t>
            </a:r>
            <a:r>
              <a:rPr kumimoji="0" lang="en-CA" sz="2000" b="1" i="0" u="none" strike="noStrike" kern="1200" cap="none" spc="0" normalizeH="0" baseline="0" noProof="0">
                <a:ln>
                  <a:noFill/>
                </a:ln>
                <a:solidFill>
                  <a:schemeClr val="tx2"/>
                </a:solidFill>
                <a:effectLst/>
                <a:uLnTx/>
                <a:uFillTx/>
                <a:latin typeface="Arial" panose="020B0604020202020204" pitchFamily="34" charset="0"/>
                <a:cs typeface="Arial" panose="020B0604020202020204" pitchFamily="34" charset="0"/>
              </a:rPr>
              <a:t>psychologically healthy and safe workplace </a:t>
            </a:r>
            <a:r>
              <a:rPr kumimoji="0" lang="en-CA" sz="20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t>is one that: </a:t>
            </a:r>
          </a:p>
          <a:p>
            <a:pPr marL="265113" marR="0" lvl="0" indent="-265113" algn="l" defTabSz="457200" rtl="0" eaLnBrk="1" fontAlgn="auto" latinLnBrk="0" hangingPunct="1">
              <a:lnSpc>
                <a:spcPct val="100000"/>
              </a:lnSpc>
              <a:spcBef>
                <a:spcPts val="0"/>
              </a:spcBef>
              <a:spcAft>
                <a:spcPts val="0"/>
              </a:spcAft>
              <a:buClrTx/>
              <a:buSzTx/>
              <a:buFont typeface="Arial" pitchFamily="34" charset="0"/>
              <a:buChar char="•"/>
              <a:tabLst/>
              <a:defRPr/>
            </a:pPr>
            <a:r>
              <a:rPr kumimoji="0" lang="en-CA" sz="20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t>prioritizes employees, which in turn fuels creativity, innovation, resilience, retention, performance, and excellence </a:t>
            </a:r>
          </a:p>
          <a:p>
            <a:pPr marL="265113" marR="0" lvl="0" indent="-265113" algn="l" defTabSz="457200" rtl="0" eaLnBrk="1" fontAlgn="auto" latinLnBrk="0" hangingPunct="1">
              <a:lnSpc>
                <a:spcPct val="100000"/>
              </a:lnSpc>
              <a:spcBef>
                <a:spcPts val="0"/>
              </a:spcBef>
              <a:spcAft>
                <a:spcPts val="0"/>
              </a:spcAft>
              <a:buClrTx/>
              <a:buSzTx/>
              <a:buFont typeface="Arial" pitchFamily="34" charset="0"/>
              <a:buChar char="•"/>
              <a:tabLst/>
              <a:defRPr/>
            </a:pPr>
            <a:r>
              <a:rPr kumimoji="0" lang="en-CA" sz="20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t>actively works to prevent harm to employees due to negligent, reckless or intentional acts </a:t>
            </a:r>
          </a:p>
          <a:p>
            <a:pPr marL="265113" marR="0" lvl="0" indent="-265113" algn="l" defTabSz="457200" rtl="0" eaLnBrk="1" fontAlgn="auto" latinLnBrk="0" hangingPunct="1">
              <a:lnSpc>
                <a:spcPct val="100000"/>
              </a:lnSpc>
              <a:spcBef>
                <a:spcPts val="0"/>
              </a:spcBef>
              <a:spcAft>
                <a:spcPts val="0"/>
              </a:spcAft>
              <a:buClrTx/>
              <a:buSzTx/>
              <a:buFont typeface="Arial" pitchFamily="34" charset="0"/>
              <a:buChar char="•"/>
              <a:tabLst/>
              <a:defRPr/>
            </a:pPr>
            <a:r>
              <a:rPr kumimoji="0" lang="en-CA" sz="20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t>manages the workplace factors that affect employee well-being and psychological health</a:t>
            </a:r>
          </a:p>
        </p:txBody>
      </p:sp>
    </p:spTree>
    <p:extLst>
      <p:ext uri="{BB962C8B-B14F-4D97-AF65-F5344CB8AC3E}">
        <p14:creationId xmlns:p14="http://schemas.microsoft.com/office/powerpoint/2010/main" val="39480356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4F7CFB-7103-D972-9D7B-F04951567859}"/>
              </a:ext>
            </a:extLst>
          </p:cNvPr>
          <p:cNvSpPr>
            <a:spLocks noGrp="1"/>
          </p:cNvSpPr>
          <p:nvPr>
            <p:ph type="title"/>
          </p:nvPr>
        </p:nvSpPr>
        <p:spPr>
          <a:xfrm>
            <a:off x="606174" y="479426"/>
            <a:ext cx="9147425" cy="787399"/>
          </a:xfrm>
        </p:spPr>
        <p:txBody>
          <a:bodyPr/>
          <a:lstStyle/>
          <a:p>
            <a:r>
              <a:rPr lang="en-CA" sz="2800"/>
              <a:t>Workplace factors</a:t>
            </a:r>
          </a:p>
        </p:txBody>
      </p:sp>
      <p:sp>
        <p:nvSpPr>
          <p:cNvPr id="4" name="Content Placeholder 3">
            <a:extLst>
              <a:ext uri="{FF2B5EF4-FFF2-40B4-BE49-F238E27FC236}">
                <a16:creationId xmlns:a16="http://schemas.microsoft.com/office/drawing/2014/main" id="{B9B0723E-98AA-15B0-DC8F-F7D2FB2D4425}"/>
              </a:ext>
            </a:extLst>
          </p:cNvPr>
          <p:cNvSpPr>
            <a:spLocks noGrp="1"/>
          </p:cNvSpPr>
          <p:nvPr>
            <p:ph sz="half" idx="2"/>
          </p:nvPr>
        </p:nvSpPr>
        <p:spPr>
          <a:xfrm>
            <a:off x="606174" y="1695450"/>
            <a:ext cx="10674851" cy="4494213"/>
          </a:xfrm>
        </p:spPr>
        <p:txBody>
          <a:bodyPr/>
          <a:lstStyle/>
          <a:p>
            <a:pPr marL="0" lvl="1" indent="0">
              <a:buNone/>
            </a:pPr>
            <a:r>
              <a:rPr lang="en-CA" sz="2400" b="0" i="0">
                <a:solidFill>
                  <a:srgbClr val="333333"/>
                </a:solidFill>
                <a:effectLst/>
              </a:rPr>
              <a:t>The </a:t>
            </a:r>
            <a:r>
              <a:rPr lang="en-CA" sz="2400" b="0" i="0">
                <a:solidFill>
                  <a:schemeClr val="accent5">
                    <a:lumMod val="75000"/>
                  </a:schemeClr>
                </a:solidFill>
                <a:effectLst/>
                <a:hlinkClick r:id="rId2">
                  <a:extLst>
                    <a:ext uri="{A12FA001-AC4F-418D-AE19-62706E023703}">
                      <ahyp:hlinkClr xmlns:ahyp="http://schemas.microsoft.com/office/drawing/2018/hyperlinkcolor" val="tx"/>
                    </a:ext>
                  </a:extLst>
                </a:hlinkClick>
              </a:rPr>
              <a:t>Federal </a:t>
            </a:r>
            <a:r>
              <a:rPr lang="en-CA" sz="2400">
                <a:solidFill>
                  <a:schemeClr val="accent5">
                    <a:lumMod val="75000"/>
                  </a:schemeClr>
                </a:solidFill>
                <a:hlinkClick r:id="rId2">
                  <a:extLst>
                    <a:ext uri="{A12FA001-AC4F-418D-AE19-62706E023703}">
                      <ahyp:hlinkClr xmlns:ahyp="http://schemas.microsoft.com/office/drawing/2018/hyperlinkcolor" val="tx"/>
                    </a:ext>
                  </a:extLst>
                </a:hlinkClick>
              </a:rPr>
              <a:t>P</a:t>
            </a:r>
            <a:r>
              <a:rPr lang="en-CA" sz="2400" b="0" i="0">
                <a:solidFill>
                  <a:schemeClr val="accent5">
                    <a:lumMod val="75000"/>
                  </a:schemeClr>
                </a:solidFill>
                <a:effectLst/>
                <a:hlinkClick r:id="rId2">
                  <a:extLst>
                    <a:ext uri="{A12FA001-AC4F-418D-AE19-62706E023703}">
                      <ahyp:hlinkClr xmlns:ahyp="http://schemas.microsoft.com/office/drawing/2018/hyperlinkcolor" val="tx"/>
                    </a:ext>
                  </a:extLst>
                </a:hlinkClick>
              </a:rPr>
              <a:t>ublic Service</a:t>
            </a:r>
            <a:r>
              <a:rPr lang="en-CA" sz="2400" b="0" i="0">
                <a:solidFill>
                  <a:schemeClr val="accent5">
                    <a:lumMod val="75000"/>
                  </a:schemeClr>
                </a:solidFill>
                <a:effectLst/>
              </a:rPr>
              <a:t> </a:t>
            </a:r>
            <a:r>
              <a:rPr lang="en-CA" sz="2400" baseline="30000">
                <a:solidFill>
                  <a:schemeClr val="tx2"/>
                </a:solidFill>
              </a:rPr>
              <a:t>[2]</a:t>
            </a:r>
            <a:r>
              <a:rPr lang="en-CA" sz="2400" b="0" i="0">
                <a:solidFill>
                  <a:schemeClr val="tx2"/>
                </a:solidFill>
                <a:effectLst/>
              </a:rPr>
              <a:t> </a:t>
            </a:r>
            <a:r>
              <a:rPr lang="en-CA" sz="2400" b="0" i="0">
                <a:solidFill>
                  <a:srgbClr val="333333"/>
                </a:solidFill>
                <a:effectLst/>
              </a:rPr>
              <a:t>and </a:t>
            </a:r>
            <a:r>
              <a:rPr lang="en-CA" sz="2400"/>
              <a:t>Canadian private sector </a:t>
            </a:r>
            <a:r>
              <a:rPr lang="en-CA" sz="2400" b="0" i="0">
                <a:solidFill>
                  <a:srgbClr val="333333"/>
                </a:solidFill>
                <a:effectLst/>
              </a:rPr>
              <a:t>widely recognizes </a:t>
            </a:r>
            <a:r>
              <a:rPr lang="en-CA" sz="2400" b="1">
                <a:solidFill>
                  <a:schemeClr val="tx2"/>
                </a:solidFill>
              </a:rPr>
              <a:t>13 workplace factors </a:t>
            </a:r>
            <a:r>
              <a:rPr lang="en-CA" sz="2400"/>
              <a:t>(also called </a:t>
            </a:r>
            <a:r>
              <a:rPr lang="en-CA" sz="2400" b="0" i="0">
                <a:effectLst/>
              </a:rPr>
              <a:t>psychosocial factors or psychosocial risk factors) that </a:t>
            </a:r>
            <a:r>
              <a:rPr lang="en-CA" sz="2400"/>
              <a:t>affect well-being.</a:t>
            </a:r>
            <a:r>
              <a:rPr lang="en-CA" sz="2400" baseline="30000">
                <a:solidFill>
                  <a:schemeClr val="tx2"/>
                </a:solidFill>
              </a:rPr>
              <a:t>[3]</a:t>
            </a:r>
          </a:p>
          <a:p>
            <a:pPr marL="4572" lvl="1"/>
            <a:endParaRPr lang="en-CA" sz="2400" baseline="30000">
              <a:highlight>
                <a:srgbClr val="00FF00"/>
              </a:highlight>
            </a:endParaRPr>
          </a:p>
          <a:p>
            <a:pPr marL="722313" lvl="1" indent="-361950">
              <a:buFont typeface="Arial" panose="020B0604020202020204" pitchFamily="34" charset="0"/>
              <a:buChar char="•"/>
            </a:pPr>
            <a:r>
              <a:rPr lang="en-CA" sz="2400">
                <a:cs typeface="Calibri" panose="020F0502020204030204" pitchFamily="34" charset="0"/>
              </a:rPr>
              <a:t>When these factors are adequately managed, they can support the conditions for workplace well-being and performance. </a:t>
            </a:r>
          </a:p>
          <a:p>
            <a:pPr marL="722313" lvl="1" indent="-361950">
              <a:buFont typeface="Arial" panose="020B0604020202020204" pitchFamily="34" charset="0"/>
              <a:buChar char="•"/>
            </a:pPr>
            <a:r>
              <a:rPr lang="en-CA" sz="2400">
                <a:cs typeface="Calibri" panose="020F0502020204030204" pitchFamily="34" charset="0"/>
              </a:rPr>
              <a:t>When these factors are not adequately managed, they can become hazards and potentially erode workplace well-being and performance. </a:t>
            </a:r>
            <a:r>
              <a:rPr lang="en-CA" sz="2400" baseline="30000">
                <a:solidFill>
                  <a:schemeClr val="tx2"/>
                </a:solidFill>
              </a:rPr>
              <a:t>[4]</a:t>
            </a:r>
          </a:p>
          <a:p>
            <a:pPr marL="722313" lvl="1" indent="-361950">
              <a:buFont typeface="Arial" panose="020B0604020202020204" pitchFamily="34" charset="0"/>
              <a:buChar char="•"/>
            </a:pPr>
            <a:endParaRPr lang="en-CA" sz="2400">
              <a:cs typeface="Calibri" panose="020F0502020204030204" pitchFamily="34" charset="0"/>
            </a:endParaRPr>
          </a:p>
          <a:p>
            <a:pPr marL="4572" lvl="1" indent="0">
              <a:buNone/>
            </a:pPr>
            <a:r>
              <a:rPr lang="en-CA" sz="2400">
                <a:cs typeface="Calibri" panose="020F0502020204030204" pitchFamily="34" charset="0"/>
              </a:rPr>
              <a:t>The CRA is focusing on these workplace factors with the intention of supporting well-being and preventing risks to the psychological health and safety of employees. </a:t>
            </a:r>
          </a:p>
          <a:p>
            <a:endParaRPr lang="en-CA"/>
          </a:p>
        </p:txBody>
      </p:sp>
    </p:spTree>
    <p:extLst>
      <p:ext uri="{BB962C8B-B14F-4D97-AF65-F5344CB8AC3E}">
        <p14:creationId xmlns:p14="http://schemas.microsoft.com/office/powerpoint/2010/main" val="17179948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6175" y="548843"/>
            <a:ext cx="8604500" cy="600218"/>
          </a:xfrm>
        </p:spPr>
        <p:txBody>
          <a:bodyPr/>
          <a:lstStyle/>
          <a:p>
            <a:r>
              <a:rPr lang="en-CA" sz="2800"/>
              <a:t>The 13 Workplace Factors</a:t>
            </a:r>
          </a:p>
        </p:txBody>
      </p:sp>
      <p:sp>
        <p:nvSpPr>
          <p:cNvPr id="14" name="Content Placeholder 13">
            <a:extLst>
              <a:ext uri="{FF2B5EF4-FFF2-40B4-BE49-F238E27FC236}">
                <a16:creationId xmlns:a16="http://schemas.microsoft.com/office/drawing/2014/main" id="{F3E46456-C007-45D2-8194-D2C7ED8FA24E}"/>
              </a:ext>
            </a:extLst>
          </p:cNvPr>
          <p:cNvSpPr>
            <a:spLocks noGrp="1"/>
          </p:cNvSpPr>
          <p:nvPr>
            <p:ph sz="half" idx="2"/>
          </p:nvPr>
        </p:nvSpPr>
        <p:spPr>
          <a:xfrm>
            <a:off x="606175" y="1695450"/>
            <a:ext cx="5391400" cy="3684588"/>
          </a:xfrm>
        </p:spPr>
        <p:txBody>
          <a:bodyPr/>
          <a:lstStyle/>
          <a:p>
            <a:pPr marL="457200" indent="-457200">
              <a:buClr>
                <a:schemeClr val="bg2"/>
              </a:buClr>
              <a:buFont typeface="+mj-lt"/>
              <a:buAutoNum type="arabicPeriod"/>
            </a:pPr>
            <a:r>
              <a:rPr lang="en-CA" sz="2400" dirty="0">
                <a:solidFill>
                  <a:schemeClr val="tx1"/>
                </a:solidFill>
              </a:rPr>
              <a:t>Psychological and social support</a:t>
            </a:r>
          </a:p>
          <a:p>
            <a:pPr marL="514350" indent="-514350">
              <a:buClr>
                <a:schemeClr val="bg2"/>
              </a:buClr>
              <a:buFont typeface="Arial" pitchFamily="34" charset="0"/>
              <a:buAutoNum type="arabicPeriod"/>
            </a:pPr>
            <a:r>
              <a:rPr lang="en-CA" sz="2400" dirty="0">
                <a:solidFill>
                  <a:schemeClr val="tx1"/>
                </a:solidFill>
              </a:rPr>
              <a:t>Organizational culture</a:t>
            </a:r>
          </a:p>
          <a:p>
            <a:pPr marL="514350" indent="-514350">
              <a:buClr>
                <a:schemeClr val="bg2"/>
              </a:buClr>
              <a:buFont typeface="Arial" pitchFamily="34" charset="0"/>
              <a:buAutoNum type="arabicPeriod"/>
            </a:pPr>
            <a:r>
              <a:rPr lang="en-CA" sz="2400" dirty="0">
                <a:solidFill>
                  <a:schemeClr val="tx1"/>
                </a:solidFill>
              </a:rPr>
              <a:t>Clear leadership and expectations</a:t>
            </a:r>
          </a:p>
          <a:p>
            <a:pPr marL="514350" indent="-514350">
              <a:buClr>
                <a:schemeClr val="bg2"/>
              </a:buClr>
              <a:buFont typeface="Arial" pitchFamily="34" charset="0"/>
              <a:buAutoNum type="arabicPeriod"/>
            </a:pPr>
            <a:r>
              <a:rPr lang="en-CA" sz="2400" dirty="0">
                <a:solidFill>
                  <a:schemeClr val="tx1"/>
                </a:solidFill>
              </a:rPr>
              <a:t>Civility and respect</a:t>
            </a:r>
          </a:p>
          <a:p>
            <a:pPr marL="514350" indent="-514350">
              <a:buClr>
                <a:schemeClr val="bg2"/>
              </a:buClr>
              <a:buFont typeface="Arial" pitchFamily="34" charset="0"/>
              <a:buAutoNum type="arabicPeriod"/>
            </a:pPr>
            <a:r>
              <a:rPr lang="en-CA" sz="2400" dirty="0">
                <a:solidFill>
                  <a:schemeClr val="tx1"/>
                </a:solidFill>
              </a:rPr>
              <a:t>Psychological</a:t>
            </a:r>
            <a:r>
              <a:rPr lang="en-CA" sz="2400" dirty="0">
                <a:solidFill>
                  <a:srgbClr val="FF00FF"/>
                </a:solidFill>
              </a:rPr>
              <a:t> </a:t>
            </a:r>
            <a:r>
              <a:rPr lang="en-CA" sz="2400" dirty="0">
                <a:solidFill>
                  <a:schemeClr val="tx1"/>
                </a:solidFill>
              </a:rPr>
              <a:t>demands</a:t>
            </a:r>
          </a:p>
          <a:p>
            <a:pPr marL="514350" indent="-514350">
              <a:buClr>
                <a:schemeClr val="bg2"/>
              </a:buClr>
              <a:buFont typeface="Arial" pitchFamily="34" charset="0"/>
              <a:buAutoNum type="arabicPeriod"/>
            </a:pPr>
            <a:r>
              <a:rPr lang="en-CA" sz="2400" dirty="0">
                <a:solidFill>
                  <a:schemeClr val="tx1"/>
                </a:solidFill>
              </a:rPr>
              <a:t>Growth and </a:t>
            </a:r>
            <a:r>
              <a:rPr lang="en-CA" sz="2400" dirty="0"/>
              <a:t>d</a:t>
            </a:r>
            <a:r>
              <a:rPr lang="en-CA" sz="2400" dirty="0">
                <a:solidFill>
                  <a:schemeClr val="tx1"/>
                </a:solidFill>
              </a:rPr>
              <a:t>evelopment</a:t>
            </a:r>
          </a:p>
          <a:p>
            <a:pPr marL="514350" indent="-514350">
              <a:buClr>
                <a:schemeClr val="bg2"/>
              </a:buClr>
              <a:buFont typeface="+mj-lt"/>
              <a:buAutoNum type="arabicPeriod"/>
            </a:pPr>
            <a:r>
              <a:rPr lang="en-CA" sz="2400" dirty="0">
                <a:solidFill>
                  <a:schemeClr val="tx1"/>
                </a:solidFill>
              </a:rPr>
              <a:t>Recognition and reward</a:t>
            </a:r>
          </a:p>
          <a:p>
            <a:endParaRPr lang="en-US" dirty="0"/>
          </a:p>
        </p:txBody>
      </p:sp>
      <p:sp>
        <p:nvSpPr>
          <p:cNvPr id="16" name="Content Placeholder 15">
            <a:extLst>
              <a:ext uri="{FF2B5EF4-FFF2-40B4-BE49-F238E27FC236}">
                <a16:creationId xmlns:a16="http://schemas.microsoft.com/office/drawing/2014/main" id="{F9C1FDC1-26C7-4550-A861-68E82B6EED92}"/>
              </a:ext>
            </a:extLst>
          </p:cNvPr>
          <p:cNvSpPr>
            <a:spLocks noGrp="1"/>
          </p:cNvSpPr>
          <p:nvPr>
            <p:ph sz="half" idx="14"/>
          </p:nvPr>
        </p:nvSpPr>
        <p:spPr>
          <a:xfrm>
            <a:off x="6196014" y="1695450"/>
            <a:ext cx="5085012" cy="3684588"/>
          </a:xfrm>
        </p:spPr>
        <p:txBody>
          <a:bodyPr/>
          <a:lstStyle/>
          <a:p>
            <a:pPr marL="514350" indent="-514350">
              <a:buClr>
                <a:srgbClr val="FFB549"/>
              </a:buClr>
              <a:buFont typeface="+mj-lt"/>
              <a:buAutoNum type="arabicPeriod" startAt="8"/>
            </a:pPr>
            <a:r>
              <a:rPr lang="en-CA" sz="2400">
                <a:solidFill>
                  <a:schemeClr val="tx1"/>
                </a:solidFill>
              </a:rPr>
              <a:t>Involvement and influence</a:t>
            </a:r>
          </a:p>
          <a:p>
            <a:pPr marL="514350" indent="-514350">
              <a:buClr>
                <a:srgbClr val="FFB549"/>
              </a:buClr>
              <a:buFont typeface="Arial" pitchFamily="34" charset="0"/>
              <a:buAutoNum type="arabicPeriod" startAt="8"/>
            </a:pPr>
            <a:r>
              <a:rPr lang="en-CA" sz="2400">
                <a:solidFill>
                  <a:schemeClr val="tx1"/>
                </a:solidFill>
              </a:rPr>
              <a:t>Workload management</a:t>
            </a:r>
          </a:p>
          <a:p>
            <a:pPr marL="514350" indent="-514350">
              <a:buClr>
                <a:srgbClr val="FFB549"/>
              </a:buClr>
              <a:buFont typeface="Arial" pitchFamily="34" charset="0"/>
              <a:buAutoNum type="arabicPeriod" startAt="8"/>
            </a:pPr>
            <a:r>
              <a:rPr lang="en-CA" sz="2400">
                <a:solidFill>
                  <a:schemeClr val="tx1"/>
                </a:solidFill>
              </a:rPr>
              <a:t>Engagement</a:t>
            </a:r>
          </a:p>
          <a:p>
            <a:pPr marL="514350" indent="-514350">
              <a:buClr>
                <a:srgbClr val="FFB549"/>
              </a:buClr>
              <a:buFont typeface="Arial" pitchFamily="34" charset="0"/>
              <a:buAutoNum type="arabicPeriod" startAt="8"/>
            </a:pPr>
            <a:r>
              <a:rPr lang="en-CA" sz="2400">
                <a:solidFill>
                  <a:schemeClr val="tx1"/>
                </a:solidFill>
              </a:rPr>
              <a:t>Balance </a:t>
            </a:r>
          </a:p>
          <a:p>
            <a:pPr marL="514350" indent="-514350">
              <a:buClr>
                <a:srgbClr val="FFB549"/>
              </a:buClr>
              <a:buFont typeface="Arial" pitchFamily="34" charset="0"/>
              <a:buAutoNum type="arabicPeriod" startAt="8"/>
            </a:pPr>
            <a:r>
              <a:rPr lang="en-CA" sz="2400">
                <a:solidFill>
                  <a:schemeClr val="tx1"/>
                </a:solidFill>
              </a:rPr>
              <a:t>Psychological protection</a:t>
            </a:r>
          </a:p>
          <a:p>
            <a:pPr marL="514350" indent="-514350">
              <a:buClr>
                <a:srgbClr val="FFB549"/>
              </a:buClr>
              <a:buFont typeface="Arial" pitchFamily="34" charset="0"/>
              <a:buAutoNum type="arabicPeriod" startAt="8"/>
            </a:pPr>
            <a:r>
              <a:rPr lang="en-CA" sz="2400">
                <a:solidFill>
                  <a:schemeClr val="tx1"/>
                </a:solidFill>
              </a:rPr>
              <a:t>Protection of physical safety</a:t>
            </a:r>
          </a:p>
          <a:p>
            <a:endParaRPr lang="en-US"/>
          </a:p>
        </p:txBody>
      </p:sp>
    </p:spTree>
    <p:extLst>
      <p:ext uri="{BB962C8B-B14F-4D97-AF65-F5344CB8AC3E}">
        <p14:creationId xmlns:p14="http://schemas.microsoft.com/office/powerpoint/2010/main" val="203344894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F02E01-0D31-2CA1-EA20-628CE5EA25C8}"/>
              </a:ext>
            </a:extLst>
          </p:cNvPr>
          <p:cNvSpPr>
            <a:spLocks noGrp="1"/>
          </p:cNvSpPr>
          <p:nvPr>
            <p:ph type="title"/>
          </p:nvPr>
        </p:nvSpPr>
        <p:spPr>
          <a:xfrm>
            <a:off x="606172" y="469035"/>
            <a:ext cx="5391401" cy="1247917"/>
          </a:xfrm>
        </p:spPr>
        <p:txBody>
          <a:bodyPr/>
          <a:lstStyle/>
          <a:p>
            <a:r>
              <a:rPr lang="en-CA" sz="2800"/>
              <a:t>13 Workplace Factors- Information Cards</a:t>
            </a:r>
          </a:p>
        </p:txBody>
      </p:sp>
      <p:sp>
        <p:nvSpPr>
          <p:cNvPr id="3" name="Text Placeholder 2">
            <a:extLst>
              <a:ext uri="{FF2B5EF4-FFF2-40B4-BE49-F238E27FC236}">
                <a16:creationId xmlns:a16="http://schemas.microsoft.com/office/drawing/2014/main" id="{81B92DE7-6343-E851-BC03-A97F3985A331}"/>
              </a:ext>
            </a:extLst>
          </p:cNvPr>
          <p:cNvSpPr>
            <a:spLocks noGrp="1"/>
          </p:cNvSpPr>
          <p:nvPr>
            <p:ph type="body" idx="1"/>
          </p:nvPr>
        </p:nvSpPr>
        <p:spPr>
          <a:xfrm>
            <a:off x="606173" y="1613043"/>
            <a:ext cx="5746500" cy="1543192"/>
          </a:xfrm>
        </p:spPr>
        <p:txBody>
          <a:bodyPr/>
          <a:lstStyle/>
          <a:p>
            <a:r>
              <a:rPr lang="en-CA" sz="2400"/>
              <a:t>The following information cards are intended to give you insight on </a:t>
            </a:r>
            <a:r>
              <a:rPr lang="en-CA" sz="2400" b="1"/>
              <a:t>the 13 workplace factors</a:t>
            </a:r>
            <a:r>
              <a:rPr lang="en-CA" sz="2400"/>
              <a:t> that can affect well-being and psychological health and safety in the workplace.</a:t>
            </a:r>
          </a:p>
        </p:txBody>
      </p:sp>
      <p:sp>
        <p:nvSpPr>
          <p:cNvPr id="4" name="Content Placeholder 3">
            <a:extLst>
              <a:ext uri="{FF2B5EF4-FFF2-40B4-BE49-F238E27FC236}">
                <a16:creationId xmlns:a16="http://schemas.microsoft.com/office/drawing/2014/main" id="{F9A4EDE8-2771-CDA8-C205-E28D0CDAE49D}"/>
              </a:ext>
            </a:extLst>
          </p:cNvPr>
          <p:cNvSpPr>
            <a:spLocks noGrp="1"/>
          </p:cNvSpPr>
          <p:nvPr>
            <p:ph sz="half" idx="2"/>
          </p:nvPr>
        </p:nvSpPr>
        <p:spPr>
          <a:xfrm>
            <a:off x="606174" y="3429000"/>
            <a:ext cx="5746500" cy="3236912"/>
          </a:xfrm>
        </p:spPr>
        <p:txBody>
          <a:bodyPr/>
          <a:lstStyle/>
          <a:p>
            <a:pPr marL="0" indent="0">
              <a:buNone/>
            </a:pPr>
            <a:r>
              <a:rPr lang="en-CA" sz="2000"/>
              <a:t>Each card contains:</a:t>
            </a:r>
          </a:p>
          <a:p>
            <a:pPr marL="360363" indent="-360363">
              <a:buFont typeface="Arial" panose="020B0604020202020204" pitchFamily="34" charset="0"/>
              <a:buChar char="•"/>
            </a:pPr>
            <a:r>
              <a:rPr lang="en-CA" sz="2000"/>
              <a:t>the Government of Canada definition of the workplace factor </a:t>
            </a:r>
            <a:r>
              <a:rPr lang="en-CA" sz="2000" baseline="30000">
                <a:solidFill>
                  <a:schemeClr val="tx2"/>
                </a:solidFill>
              </a:rPr>
              <a:t>[5]</a:t>
            </a:r>
          </a:p>
          <a:p>
            <a:pPr marL="360363" indent="-360363">
              <a:buFont typeface="Arial" panose="020B0604020202020204" pitchFamily="34" charset="0"/>
              <a:buChar char="•"/>
            </a:pPr>
            <a:r>
              <a:rPr lang="en-CA" sz="2000"/>
              <a:t>an explanation of what that factor looks like in the work environment when it is well managed (adapted from the CSA Standard) </a:t>
            </a:r>
            <a:r>
              <a:rPr lang="en-CA" sz="2000" baseline="30000">
                <a:solidFill>
                  <a:schemeClr val="tx2"/>
                </a:solidFill>
              </a:rPr>
              <a:t>[3]</a:t>
            </a:r>
          </a:p>
        </p:txBody>
      </p:sp>
      <p:pic>
        <p:nvPicPr>
          <p:cNvPr id="7" name="Picture Placeholder 6" descr="A computer with yellow sticky notes on it">
            <a:extLst>
              <a:ext uri="{FF2B5EF4-FFF2-40B4-BE49-F238E27FC236}">
                <a16:creationId xmlns:a16="http://schemas.microsoft.com/office/drawing/2014/main" id="{8F96D32D-AFA5-1838-8C9A-59756781D860}"/>
              </a:ext>
            </a:extLst>
          </p:cNvPr>
          <p:cNvPicPr>
            <a:picLocks noGrp="1" noChangeAspect="1"/>
          </p:cNvPicPr>
          <p:nvPr>
            <p:ph type="pic" sz="quarter" idx="10"/>
          </p:nvPr>
        </p:nvPicPr>
        <p:blipFill rotWithShape="1">
          <a:blip r:embed="rId2" cstate="print">
            <a:extLst>
              <a:ext uri="{28A0092B-C50C-407E-A947-70E740481C1C}">
                <a14:useLocalDpi xmlns:a14="http://schemas.microsoft.com/office/drawing/2010/main" val="0"/>
              </a:ext>
            </a:extLst>
          </a:blip>
          <a:srcRect l="18559" r="22235"/>
          <a:stretch/>
        </p:blipFill>
        <p:spPr>
          <a:xfrm>
            <a:off x="6352674" y="276998"/>
            <a:ext cx="5839326" cy="6581001"/>
          </a:xfrm>
        </p:spPr>
      </p:pic>
    </p:spTree>
    <p:extLst>
      <p:ext uri="{BB962C8B-B14F-4D97-AF65-F5344CB8AC3E}">
        <p14:creationId xmlns:p14="http://schemas.microsoft.com/office/powerpoint/2010/main" val="11429360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0CDCB0-9295-94DF-4095-FA8F6165266D}"/>
              </a:ext>
            </a:extLst>
          </p:cNvPr>
          <p:cNvSpPr>
            <a:spLocks noGrp="1"/>
          </p:cNvSpPr>
          <p:nvPr>
            <p:ph type="title"/>
          </p:nvPr>
        </p:nvSpPr>
        <p:spPr>
          <a:xfrm>
            <a:off x="606175" y="481834"/>
            <a:ext cx="10833351" cy="517778"/>
          </a:xfrm>
        </p:spPr>
        <p:txBody>
          <a:bodyPr/>
          <a:lstStyle/>
          <a:p>
            <a:r>
              <a:rPr lang="en-CA" sz="2800"/>
              <a:t>Organizational culture</a:t>
            </a:r>
          </a:p>
        </p:txBody>
      </p:sp>
      <p:sp>
        <p:nvSpPr>
          <p:cNvPr id="3" name="Text Placeholder 2">
            <a:extLst>
              <a:ext uri="{FF2B5EF4-FFF2-40B4-BE49-F238E27FC236}">
                <a16:creationId xmlns:a16="http://schemas.microsoft.com/office/drawing/2014/main" id="{FC62546B-0AE3-79A4-1114-84DB0B99264A}"/>
              </a:ext>
            </a:extLst>
          </p:cNvPr>
          <p:cNvSpPr>
            <a:spLocks noGrp="1"/>
          </p:cNvSpPr>
          <p:nvPr>
            <p:ph type="body" idx="1"/>
          </p:nvPr>
        </p:nvSpPr>
        <p:spPr>
          <a:xfrm>
            <a:off x="606176" y="1066801"/>
            <a:ext cx="3756276" cy="823912"/>
          </a:xfrm>
          <a:prstGeom prst="roundRect">
            <a:avLst/>
          </a:prstGeom>
          <a:solidFill>
            <a:schemeClr val="accent5">
              <a:lumMod val="75000"/>
            </a:schemeClr>
          </a:solidFill>
        </p:spPr>
        <p:txBody>
          <a:bodyPr/>
          <a:lstStyle/>
          <a:p>
            <a:r>
              <a:rPr lang="en-CA" sz="2000">
                <a:solidFill>
                  <a:schemeClr val="bg1"/>
                </a:solidFill>
              </a:rPr>
              <a:t>Definition</a:t>
            </a:r>
          </a:p>
        </p:txBody>
      </p:sp>
      <p:sp>
        <p:nvSpPr>
          <p:cNvPr id="4" name="Content Placeholder 3">
            <a:extLst>
              <a:ext uri="{FF2B5EF4-FFF2-40B4-BE49-F238E27FC236}">
                <a16:creationId xmlns:a16="http://schemas.microsoft.com/office/drawing/2014/main" id="{17397B8E-A0BB-9308-83B5-9973233F5640}"/>
              </a:ext>
            </a:extLst>
          </p:cNvPr>
          <p:cNvSpPr>
            <a:spLocks noGrp="1"/>
          </p:cNvSpPr>
          <p:nvPr>
            <p:ph sz="half" idx="2"/>
          </p:nvPr>
        </p:nvSpPr>
        <p:spPr>
          <a:xfrm flipH="1">
            <a:off x="606174" y="1957902"/>
            <a:ext cx="3756275" cy="4418264"/>
          </a:xfrm>
          <a:prstGeom prst="rect">
            <a:avLst/>
          </a:prstGeom>
          <a:solidFill>
            <a:schemeClr val="accent5">
              <a:lumMod val="20000"/>
              <a:lumOff val="80000"/>
            </a:schemeClr>
          </a:solidFill>
        </p:spPr>
        <p:txBody>
          <a:bodyPr/>
          <a:lstStyle/>
          <a:p>
            <a:pPr marL="0" indent="0" algn="l">
              <a:buNone/>
              <a:defRPr/>
            </a:pPr>
            <a:r>
              <a:rPr lang="en-CA" sz="2000" kern="1200">
                <a:solidFill>
                  <a:schemeClr val="dk1"/>
                </a:solidFill>
                <a:effectLst/>
                <a:latin typeface="+mn-lt"/>
                <a:ea typeface="+mn-ea"/>
                <a:cs typeface="+mn-cs"/>
              </a:rPr>
              <a:t>A work environment characterized by trust, honesty, and fairness.</a:t>
            </a:r>
            <a:endParaRPr lang="en-CA" sz="2800"/>
          </a:p>
        </p:txBody>
      </p:sp>
      <p:sp>
        <p:nvSpPr>
          <p:cNvPr id="5" name="Text Placeholder 4">
            <a:extLst>
              <a:ext uri="{FF2B5EF4-FFF2-40B4-BE49-F238E27FC236}">
                <a16:creationId xmlns:a16="http://schemas.microsoft.com/office/drawing/2014/main" id="{48241C8B-FF9F-CFAB-9D63-96C6F0735163}"/>
              </a:ext>
            </a:extLst>
          </p:cNvPr>
          <p:cNvSpPr>
            <a:spLocks noGrp="1"/>
          </p:cNvSpPr>
          <p:nvPr>
            <p:ph type="body" idx="13"/>
          </p:nvPr>
        </p:nvSpPr>
        <p:spPr>
          <a:xfrm>
            <a:off x="4476750" y="1066801"/>
            <a:ext cx="6804276" cy="823912"/>
          </a:xfrm>
          <a:prstGeom prst="roundRect">
            <a:avLst/>
          </a:prstGeom>
          <a:solidFill>
            <a:schemeClr val="accent5">
              <a:lumMod val="75000"/>
            </a:schemeClr>
          </a:solidFill>
        </p:spPr>
        <p:txBody>
          <a:bodyPr/>
          <a:lstStyle/>
          <a:p>
            <a:r>
              <a:rPr lang="en-CA" sz="2000">
                <a:solidFill>
                  <a:schemeClr val="bg1"/>
                </a:solidFill>
              </a:rPr>
              <a:t>What it looks like in practice</a:t>
            </a:r>
          </a:p>
        </p:txBody>
      </p:sp>
      <p:sp>
        <p:nvSpPr>
          <p:cNvPr id="6" name="Content Placeholder 5">
            <a:extLst>
              <a:ext uri="{FF2B5EF4-FFF2-40B4-BE49-F238E27FC236}">
                <a16:creationId xmlns:a16="http://schemas.microsoft.com/office/drawing/2014/main" id="{2A63918C-2496-2A6E-A43A-D85B3F51282D}"/>
              </a:ext>
            </a:extLst>
          </p:cNvPr>
          <p:cNvSpPr>
            <a:spLocks noGrp="1"/>
          </p:cNvSpPr>
          <p:nvPr>
            <p:ph sz="half" idx="14"/>
          </p:nvPr>
        </p:nvSpPr>
        <p:spPr>
          <a:xfrm flipH="1">
            <a:off x="4476750" y="1957902"/>
            <a:ext cx="6804276" cy="4418264"/>
          </a:xfrm>
          <a:prstGeom prst="rect">
            <a:avLst/>
          </a:prstGeom>
          <a:solidFill>
            <a:schemeClr val="accent5">
              <a:lumMod val="20000"/>
              <a:lumOff val="80000"/>
            </a:schemeClr>
          </a:solidFill>
        </p:spPr>
        <p:txBody>
          <a:bodyPr/>
          <a:lstStyle/>
          <a:p>
            <a:pPr marL="285750" marR="0" lvl="0" indent="-285750" algn="l" defTabSz="914400" rtl="0" eaLnBrk="1" fontAlgn="ctr" latinLnBrk="0" hangingPunct="1">
              <a:lnSpc>
                <a:spcPct val="100000"/>
              </a:lnSpc>
              <a:buClrTx/>
              <a:buSzTx/>
              <a:buFont typeface="Arial" panose="020B0604020202020204" pitchFamily="34" charset="0"/>
              <a:buChar char="•"/>
              <a:tabLst/>
              <a:defRPr/>
            </a:pPr>
            <a:r>
              <a:rPr lang="en-US" sz="2000" b="0" i="0" kern="1200">
                <a:solidFill>
                  <a:schemeClr val="dk1"/>
                </a:solidFill>
                <a:effectLst/>
                <a:latin typeface="+mn-lt"/>
                <a:ea typeface="+mn-ea"/>
                <a:cs typeface="+mn-cs"/>
              </a:rPr>
              <a:t>All people in the workplace are held accountable for their actions.</a:t>
            </a:r>
          </a:p>
          <a:p>
            <a:pPr marL="285750" indent="-285750" algn="l" defTabSz="914400" rtl="0" eaLnBrk="1" fontAlgn="ctr" latinLnBrk="0" hangingPunct="1">
              <a:buFont typeface="Arial" panose="020B0604020202020204" pitchFamily="34" charset="0"/>
              <a:buChar char="•"/>
            </a:pPr>
            <a:r>
              <a:rPr lang="en-US" sz="2000" b="0" i="0" kern="1200">
                <a:solidFill>
                  <a:schemeClr val="dk1"/>
                </a:solidFill>
                <a:effectLst/>
                <a:latin typeface="+mn-lt"/>
                <a:ea typeface="+mn-ea"/>
                <a:cs typeface="+mn-cs"/>
              </a:rPr>
              <a:t>People at work show sincere respect for others’ ideas, values, and beliefs.</a:t>
            </a:r>
          </a:p>
          <a:p>
            <a:pPr marL="285750" indent="-285750" algn="l" defTabSz="914400" rtl="0" eaLnBrk="1" fontAlgn="ctr" latinLnBrk="0" hangingPunct="1">
              <a:buFont typeface="Arial" panose="020B0604020202020204" pitchFamily="34" charset="0"/>
              <a:buChar char="•"/>
            </a:pPr>
            <a:r>
              <a:rPr lang="en-US" sz="2000" b="0" i="0" kern="1200">
                <a:solidFill>
                  <a:schemeClr val="dk1"/>
                </a:solidFill>
                <a:effectLst/>
                <a:latin typeface="+mn-lt"/>
                <a:ea typeface="+mn-ea"/>
                <a:cs typeface="+mn-cs"/>
              </a:rPr>
              <a:t>Difficult situations at work are addressed </a:t>
            </a:r>
            <a:r>
              <a:rPr lang="en-US" sz="2000" b="0" i="0" kern="1200">
                <a:effectLst/>
                <a:latin typeface="+mn-lt"/>
                <a:ea typeface="+mn-ea"/>
                <a:cs typeface="+mn-cs"/>
              </a:rPr>
              <a:t>effectively and as early as possible</a:t>
            </a:r>
            <a:r>
              <a:rPr lang="en-US" sz="2000" b="0" i="0" kern="1200">
                <a:solidFill>
                  <a:schemeClr val="tx1"/>
                </a:solidFill>
                <a:effectLst/>
                <a:latin typeface="+mn-lt"/>
                <a:ea typeface="+mn-ea"/>
                <a:cs typeface="+mn-cs"/>
              </a:rPr>
              <a:t>.</a:t>
            </a:r>
            <a:endParaRPr lang="en-US" sz="2000" b="0" i="0" kern="1200">
              <a:solidFill>
                <a:srgbClr val="FF00FF"/>
              </a:solidFill>
              <a:effectLst/>
              <a:latin typeface="+mn-lt"/>
              <a:ea typeface="+mn-ea"/>
              <a:cs typeface="+mn-cs"/>
            </a:endParaRPr>
          </a:p>
          <a:p>
            <a:pPr marL="285750" indent="-285750" algn="l" defTabSz="914400" rtl="0" eaLnBrk="1" fontAlgn="ctr" latinLnBrk="0" hangingPunct="1">
              <a:buFont typeface="Arial" panose="020B0604020202020204" pitchFamily="34" charset="0"/>
              <a:buChar char="•"/>
            </a:pPr>
            <a:r>
              <a:rPr lang="en-US" sz="2000" b="0" i="0" kern="1200">
                <a:solidFill>
                  <a:schemeClr val="dk1"/>
                </a:solidFill>
                <a:effectLst/>
                <a:latin typeface="+mn-lt"/>
                <a:ea typeface="+mn-ea"/>
                <a:cs typeface="+mn-cs"/>
              </a:rPr>
              <a:t>Employees feel that they are part of a community at work.</a:t>
            </a:r>
          </a:p>
          <a:p>
            <a:pPr marL="285750" indent="-285750" algn="l" defTabSz="914400" rtl="0" eaLnBrk="1" fontAlgn="ctr" latinLnBrk="0" hangingPunct="1">
              <a:buFont typeface="Arial" panose="020B0604020202020204" pitchFamily="34" charset="0"/>
              <a:buChar char="•"/>
            </a:pPr>
            <a:r>
              <a:rPr lang="en-US" sz="2000" b="0" i="0" kern="1200">
                <a:solidFill>
                  <a:schemeClr val="dk1"/>
                </a:solidFill>
                <a:effectLst/>
                <a:latin typeface="+mn-lt"/>
                <a:ea typeface="+mn-ea"/>
                <a:cs typeface="+mn-cs"/>
              </a:rPr>
              <a:t>Employees and management trust one another.</a:t>
            </a:r>
          </a:p>
          <a:p>
            <a:pPr marL="285750" indent="-285750" algn="l" defTabSz="914400" rtl="0" eaLnBrk="1" fontAlgn="ctr" latinLnBrk="0" hangingPunct="1">
              <a:buFont typeface="Arial" panose="020B0604020202020204" pitchFamily="34" charset="0"/>
              <a:buChar char="•"/>
            </a:pPr>
            <a:r>
              <a:rPr lang="en-CA" sz="2000" b="0" i="0" kern="1200">
                <a:effectLst/>
                <a:latin typeface="+mn-lt"/>
                <a:ea typeface="+mn-ea"/>
                <a:cs typeface="+mn-cs"/>
              </a:rPr>
              <a:t>Employees feel comfortable expressing themselves in the official language of their choice. </a:t>
            </a:r>
            <a:endParaRPr lang="en-US" sz="2000" b="0" i="0" kern="1200">
              <a:effectLst/>
              <a:latin typeface="+mn-lt"/>
              <a:ea typeface="+mn-ea"/>
              <a:cs typeface="+mn-cs"/>
            </a:endParaRPr>
          </a:p>
        </p:txBody>
      </p:sp>
    </p:spTree>
    <p:extLst>
      <p:ext uri="{BB962C8B-B14F-4D97-AF65-F5344CB8AC3E}">
        <p14:creationId xmlns:p14="http://schemas.microsoft.com/office/powerpoint/2010/main" val="696607350"/>
      </p:ext>
    </p:extLst>
  </p:cSld>
  <p:clrMapOvr>
    <a:overrideClrMapping bg1="lt1" tx1="dk1" bg2="lt2" tx2="dk2" accent1="accent1" accent2="accent2" accent3="accent3" accent4="accent4" accent5="accent5" accent6="accent6" hlink="hlink" folHlink="folHlink"/>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0CDCB0-9295-94DF-4095-FA8F6165266D}"/>
              </a:ext>
            </a:extLst>
          </p:cNvPr>
          <p:cNvSpPr>
            <a:spLocks noGrp="1"/>
          </p:cNvSpPr>
          <p:nvPr>
            <p:ph type="title"/>
          </p:nvPr>
        </p:nvSpPr>
        <p:spPr>
          <a:xfrm>
            <a:off x="606175" y="476409"/>
            <a:ext cx="10286127" cy="590392"/>
          </a:xfrm>
        </p:spPr>
        <p:txBody>
          <a:bodyPr/>
          <a:lstStyle/>
          <a:p>
            <a:r>
              <a:rPr lang="en-CA" sz="2800"/>
              <a:t>Clear leadership and expectations</a:t>
            </a:r>
          </a:p>
        </p:txBody>
      </p:sp>
      <p:sp>
        <p:nvSpPr>
          <p:cNvPr id="3" name="Text Placeholder 2">
            <a:extLst>
              <a:ext uri="{FF2B5EF4-FFF2-40B4-BE49-F238E27FC236}">
                <a16:creationId xmlns:a16="http://schemas.microsoft.com/office/drawing/2014/main" id="{FC62546B-0AE3-79A4-1114-84DB0B99264A}"/>
              </a:ext>
            </a:extLst>
          </p:cNvPr>
          <p:cNvSpPr>
            <a:spLocks noGrp="1"/>
          </p:cNvSpPr>
          <p:nvPr>
            <p:ph type="body" idx="1"/>
          </p:nvPr>
        </p:nvSpPr>
        <p:spPr>
          <a:xfrm>
            <a:off x="606176" y="1066801"/>
            <a:ext cx="3756276" cy="823912"/>
          </a:xfrm>
          <a:prstGeom prst="roundRect">
            <a:avLst/>
          </a:prstGeom>
          <a:solidFill>
            <a:schemeClr val="tx2"/>
          </a:solidFill>
        </p:spPr>
        <p:txBody>
          <a:bodyPr/>
          <a:lstStyle/>
          <a:p>
            <a:r>
              <a:rPr lang="en-CA" sz="2000">
                <a:solidFill>
                  <a:schemeClr val="bg1"/>
                </a:solidFill>
              </a:rPr>
              <a:t>Definition</a:t>
            </a:r>
          </a:p>
        </p:txBody>
      </p:sp>
      <p:sp>
        <p:nvSpPr>
          <p:cNvPr id="4" name="Content Placeholder 3">
            <a:extLst>
              <a:ext uri="{FF2B5EF4-FFF2-40B4-BE49-F238E27FC236}">
                <a16:creationId xmlns:a16="http://schemas.microsoft.com/office/drawing/2014/main" id="{17397B8E-A0BB-9308-83B5-9973233F5640}"/>
              </a:ext>
            </a:extLst>
          </p:cNvPr>
          <p:cNvSpPr>
            <a:spLocks noGrp="1"/>
          </p:cNvSpPr>
          <p:nvPr>
            <p:ph sz="half" idx="2"/>
          </p:nvPr>
        </p:nvSpPr>
        <p:spPr>
          <a:xfrm flipH="1">
            <a:off x="606174" y="1957902"/>
            <a:ext cx="3756275" cy="4423689"/>
          </a:xfrm>
          <a:prstGeom prst="rect">
            <a:avLst/>
          </a:prstGeom>
          <a:solidFill>
            <a:srgbClr val="FFB549">
              <a:alpha val="30196"/>
            </a:srgbClr>
          </a:solidFill>
        </p:spPr>
        <p:txBody>
          <a:bodyPr/>
          <a:lstStyle/>
          <a:p>
            <a:pPr marL="0" indent="0">
              <a:buNone/>
            </a:pPr>
            <a:r>
              <a:rPr lang="en-CA" sz="2000">
                <a:solidFill>
                  <a:schemeClr val="dk1"/>
                </a:solidFill>
              </a:rPr>
              <a:t>A work environment where there is effective leadership and support that helps employees know what they need to do, how their work contributes to the organization, and whether there are changes coming.</a:t>
            </a:r>
            <a:endParaRPr lang="en-CA" sz="2000"/>
          </a:p>
        </p:txBody>
      </p:sp>
      <p:sp>
        <p:nvSpPr>
          <p:cNvPr id="5" name="Text Placeholder 4">
            <a:extLst>
              <a:ext uri="{FF2B5EF4-FFF2-40B4-BE49-F238E27FC236}">
                <a16:creationId xmlns:a16="http://schemas.microsoft.com/office/drawing/2014/main" id="{48241C8B-FF9F-CFAB-9D63-96C6F0735163}"/>
              </a:ext>
            </a:extLst>
          </p:cNvPr>
          <p:cNvSpPr>
            <a:spLocks noGrp="1"/>
          </p:cNvSpPr>
          <p:nvPr>
            <p:ph type="body" idx="13"/>
          </p:nvPr>
        </p:nvSpPr>
        <p:spPr>
          <a:xfrm>
            <a:off x="4476750" y="1066801"/>
            <a:ext cx="6804276" cy="823912"/>
          </a:xfrm>
          <a:prstGeom prst="roundRect">
            <a:avLst/>
          </a:prstGeom>
          <a:solidFill>
            <a:schemeClr val="tx2"/>
          </a:solidFill>
        </p:spPr>
        <p:txBody>
          <a:bodyPr/>
          <a:lstStyle/>
          <a:p>
            <a:r>
              <a:rPr lang="en-CA" sz="2000">
                <a:solidFill>
                  <a:schemeClr val="bg1"/>
                </a:solidFill>
              </a:rPr>
              <a:t>What it looks like in practice</a:t>
            </a:r>
          </a:p>
        </p:txBody>
      </p:sp>
      <p:sp>
        <p:nvSpPr>
          <p:cNvPr id="6" name="Content Placeholder 5">
            <a:extLst>
              <a:ext uri="{FF2B5EF4-FFF2-40B4-BE49-F238E27FC236}">
                <a16:creationId xmlns:a16="http://schemas.microsoft.com/office/drawing/2014/main" id="{2A63918C-2496-2A6E-A43A-D85B3F51282D}"/>
              </a:ext>
            </a:extLst>
          </p:cNvPr>
          <p:cNvSpPr>
            <a:spLocks noGrp="1"/>
          </p:cNvSpPr>
          <p:nvPr>
            <p:ph sz="half" idx="14"/>
          </p:nvPr>
        </p:nvSpPr>
        <p:spPr>
          <a:xfrm flipH="1">
            <a:off x="4476750" y="1957902"/>
            <a:ext cx="6804276" cy="4423688"/>
          </a:xfrm>
          <a:prstGeom prst="rect">
            <a:avLst/>
          </a:prstGeom>
          <a:solidFill>
            <a:srgbClr val="FFB549">
              <a:alpha val="30196"/>
            </a:srgbClr>
          </a:solidFill>
        </p:spPr>
        <p:txBody>
          <a:bodyPr/>
          <a:lstStyle/>
          <a:p>
            <a:pPr marL="285750" indent="-285750" algn="l" defTabSz="914400" rtl="0" eaLnBrk="1" fontAlgn="ctr" latinLnBrk="0" hangingPunct="1">
              <a:buFont typeface="Arial" panose="020B0604020202020204" pitchFamily="34" charset="0"/>
              <a:buChar char="•"/>
            </a:pPr>
            <a:r>
              <a:rPr lang="en-US" sz="2000" b="0" i="0" kern="1200">
                <a:solidFill>
                  <a:schemeClr val="dk1"/>
                </a:solidFill>
                <a:effectLst/>
                <a:latin typeface="+mn-lt"/>
                <a:ea typeface="+mn-ea"/>
                <a:cs typeface="+mn-cs"/>
              </a:rPr>
              <a:t>In their jobs, employees know what they are expected to do.</a:t>
            </a:r>
          </a:p>
          <a:p>
            <a:pPr marL="285750" indent="-285750" algn="l" defTabSz="914400" rtl="0" eaLnBrk="1" fontAlgn="ctr" latinLnBrk="0" hangingPunct="1">
              <a:buFont typeface="Arial" panose="020B0604020202020204" pitchFamily="34" charset="0"/>
              <a:buChar char="•"/>
            </a:pPr>
            <a:r>
              <a:rPr lang="en-US" sz="2000" b="0" i="0" kern="1200">
                <a:solidFill>
                  <a:schemeClr val="dk1"/>
                </a:solidFill>
                <a:effectLst/>
                <a:latin typeface="+mn-lt"/>
                <a:ea typeface="+mn-ea"/>
                <a:cs typeface="+mn-cs"/>
              </a:rPr>
              <a:t>Leadership in the workplace is effective.</a:t>
            </a:r>
          </a:p>
          <a:p>
            <a:pPr marL="285750" indent="-285750" algn="l" defTabSz="914400" rtl="0" eaLnBrk="1" fontAlgn="ctr" latinLnBrk="0" hangingPunct="1">
              <a:buFont typeface="Arial" panose="020B0604020202020204" pitchFamily="34" charset="0"/>
              <a:buChar char="•"/>
            </a:pPr>
            <a:r>
              <a:rPr lang="en-US" sz="2000" b="0" i="0" kern="1200">
                <a:solidFill>
                  <a:schemeClr val="dk1"/>
                </a:solidFill>
                <a:effectLst/>
                <a:latin typeface="+mn-lt"/>
                <a:ea typeface="+mn-ea"/>
                <a:cs typeface="+mn-cs"/>
              </a:rPr>
              <a:t>Employees are informed about important changes at work in a timely manner.</a:t>
            </a:r>
          </a:p>
          <a:p>
            <a:pPr marL="285750" indent="-285750" algn="l" defTabSz="914400" rtl="0" eaLnBrk="1" fontAlgn="ctr" latinLnBrk="0" hangingPunct="1">
              <a:buFont typeface="Arial" panose="020B0604020202020204" pitchFamily="34" charset="0"/>
              <a:buChar char="•"/>
            </a:pPr>
            <a:r>
              <a:rPr lang="en-US" sz="2000" b="0" i="0" kern="1200">
                <a:solidFill>
                  <a:schemeClr val="dk1"/>
                </a:solidFill>
                <a:effectLst/>
                <a:latin typeface="+mn-lt"/>
                <a:ea typeface="+mn-ea"/>
                <a:cs typeface="+mn-cs"/>
              </a:rPr>
              <a:t>Supervisors provide helpful feedback to employees on their performance.</a:t>
            </a:r>
          </a:p>
          <a:p>
            <a:pPr marL="285750" indent="-285750" algn="l" defTabSz="914400" rtl="0" eaLnBrk="1" fontAlgn="ctr" latinLnBrk="0" hangingPunct="1">
              <a:buFont typeface="Arial" panose="020B0604020202020204" pitchFamily="34" charset="0"/>
              <a:buChar char="•"/>
            </a:pPr>
            <a:r>
              <a:rPr lang="en-US" sz="2000" b="0" i="0" kern="1200">
                <a:solidFill>
                  <a:schemeClr val="dk1"/>
                </a:solidFill>
                <a:effectLst/>
                <a:latin typeface="+mn-lt"/>
                <a:ea typeface="+mn-ea"/>
                <a:cs typeface="+mn-cs"/>
              </a:rPr>
              <a:t>The employer provides </a:t>
            </a:r>
            <a:r>
              <a:rPr lang="en-US" sz="2000" b="0" i="0" kern="1200">
                <a:solidFill>
                  <a:schemeClr val="tx1"/>
                </a:solidFill>
                <a:effectLst/>
                <a:latin typeface="+mn-lt"/>
                <a:ea typeface="+mn-ea"/>
                <a:cs typeface="+mn-cs"/>
              </a:rPr>
              <a:t>clear and effective </a:t>
            </a:r>
            <a:r>
              <a:rPr lang="en-US" sz="2000" b="0" i="0" kern="1200">
                <a:solidFill>
                  <a:schemeClr val="dk1"/>
                </a:solidFill>
                <a:effectLst/>
                <a:latin typeface="+mn-lt"/>
                <a:ea typeface="+mn-ea"/>
                <a:cs typeface="+mn-cs"/>
              </a:rPr>
              <a:t>communication.</a:t>
            </a:r>
            <a:endParaRPr lang="en-CA" sz="2000"/>
          </a:p>
          <a:p>
            <a:pPr marL="285750" marR="0" lvl="0" indent="-285750" algn="l" defTabSz="914400" rtl="0" eaLnBrk="1" fontAlgn="ctr" latinLnBrk="0" hangingPunct="1">
              <a:lnSpc>
                <a:spcPct val="100000"/>
              </a:lnSpc>
              <a:buClrTx/>
              <a:buSzTx/>
              <a:buFont typeface="Arial" panose="020B0604020202020204" pitchFamily="34" charset="0"/>
              <a:buChar char="•"/>
              <a:tabLst/>
              <a:defRPr/>
            </a:pPr>
            <a:endParaRPr lang="en-US" sz="1600" b="0" i="0" kern="1200">
              <a:effectLst/>
              <a:latin typeface="+mn-lt"/>
              <a:ea typeface="+mn-ea"/>
              <a:cs typeface="+mn-cs"/>
            </a:endParaRPr>
          </a:p>
        </p:txBody>
      </p:sp>
    </p:spTree>
    <p:extLst>
      <p:ext uri="{BB962C8B-B14F-4D97-AF65-F5344CB8AC3E}">
        <p14:creationId xmlns:p14="http://schemas.microsoft.com/office/powerpoint/2010/main" val="335458388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0CDCB0-9295-94DF-4095-FA8F6165266D}"/>
              </a:ext>
            </a:extLst>
          </p:cNvPr>
          <p:cNvSpPr>
            <a:spLocks noGrp="1"/>
          </p:cNvSpPr>
          <p:nvPr>
            <p:ph type="title"/>
          </p:nvPr>
        </p:nvSpPr>
        <p:spPr>
          <a:xfrm>
            <a:off x="606175" y="481834"/>
            <a:ext cx="11585826" cy="1247918"/>
          </a:xfrm>
        </p:spPr>
        <p:txBody>
          <a:bodyPr/>
          <a:lstStyle/>
          <a:p>
            <a:r>
              <a:rPr lang="en-CA" sz="2800"/>
              <a:t>Psychological demands</a:t>
            </a:r>
          </a:p>
        </p:txBody>
      </p:sp>
      <p:sp>
        <p:nvSpPr>
          <p:cNvPr id="3" name="Text Placeholder 2">
            <a:extLst>
              <a:ext uri="{FF2B5EF4-FFF2-40B4-BE49-F238E27FC236}">
                <a16:creationId xmlns:a16="http://schemas.microsoft.com/office/drawing/2014/main" id="{FC62546B-0AE3-79A4-1114-84DB0B99264A}"/>
              </a:ext>
            </a:extLst>
          </p:cNvPr>
          <p:cNvSpPr>
            <a:spLocks noGrp="1"/>
          </p:cNvSpPr>
          <p:nvPr>
            <p:ph type="body" idx="1"/>
          </p:nvPr>
        </p:nvSpPr>
        <p:spPr>
          <a:xfrm>
            <a:off x="606176" y="1066801"/>
            <a:ext cx="3756276" cy="823912"/>
          </a:xfrm>
          <a:prstGeom prst="roundRect">
            <a:avLst/>
          </a:prstGeom>
          <a:solidFill>
            <a:schemeClr val="accent5">
              <a:lumMod val="75000"/>
            </a:schemeClr>
          </a:solidFill>
        </p:spPr>
        <p:txBody>
          <a:bodyPr anchor="ctr"/>
          <a:lstStyle/>
          <a:p>
            <a:r>
              <a:rPr lang="en-CA" sz="2000">
                <a:solidFill>
                  <a:schemeClr val="bg1"/>
                </a:solidFill>
              </a:rPr>
              <a:t>Definition</a:t>
            </a:r>
          </a:p>
        </p:txBody>
      </p:sp>
      <p:sp>
        <p:nvSpPr>
          <p:cNvPr id="4" name="Content Placeholder 3">
            <a:extLst>
              <a:ext uri="{FF2B5EF4-FFF2-40B4-BE49-F238E27FC236}">
                <a16:creationId xmlns:a16="http://schemas.microsoft.com/office/drawing/2014/main" id="{17397B8E-A0BB-9308-83B5-9973233F5640}"/>
              </a:ext>
            </a:extLst>
          </p:cNvPr>
          <p:cNvSpPr>
            <a:spLocks noGrp="1"/>
          </p:cNvSpPr>
          <p:nvPr>
            <p:ph sz="half" idx="2"/>
          </p:nvPr>
        </p:nvSpPr>
        <p:spPr>
          <a:xfrm flipH="1">
            <a:off x="606174" y="1957902"/>
            <a:ext cx="3756275" cy="4418264"/>
          </a:xfrm>
          <a:prstGeom prst="rect">
            <a:avLst/>
          </a:prstGeom>
          <a:solidFill>
            <a:schemeClr val="accent5">
              <a:lumMod val="20000"/>
              <a:lumOff val="80000"/>
            </a:schemeClr>
          </a:solidFill>
        </p:spPr>
        <p:txBody>
          <a:bodyPr/>
          <a:lstStyle/>
          <a:p>
            <a:pPr marL="0" indent="0">
              <a:buNone/>
            </a:pPr>
            <a:r>
              <a:rPr lang="en-CA" sz="2000">
                <a:solidFill>
                  <a:schemeClr val="dk1"/>
                </a:solidFill>
              </a:rPr>
              <a:t>A work environment where employees’ interpersonal and emotional competencies fit with the requirements of their position.</a:t>
            </a:r>
          </a:p>
        </p:txBody>
      </p:sp>
      <p:sp>
        <p:nvSpPr>
          <p:cNvPr id="5" name="Text Placeholder 4">
            <a:extLst>
              <a:ext uri="{FF2B5EF4-FFF2-40B4-BE49-F238E27FC236}">
                <a16:creationId xmlns:a16="http://schemas.microsoft.com/office/drawing/2014/main" id="{48241C8B-FF9F-CFAB-9D63-96C6F0735163}"/>
              </a:ext>
            </a:extLst>
          </p:cNvPr>
          <p:cNvSpPr>
            <a:spLocks noGrp="1"/>
          </p:cNvSpPr>
          <p:nvPr>
            <p:ph type="body" idx="13"/>
          </p:nvPr>
        </p:nvSpPr>
        <p:spPr>
          <a:xfrm>
            <a:off x="4476750" y="1066801"/>
            <a:ext cx="6804276" cy="823912"/>
          </a:xfrm>
          <a:prstGeom prst="roundRect">
            <a:avLst/>
          </a:prstGeom>
          <a:solidFill>
            <a:schemeClr val="accent5">
              <a:lumMod val="75000"/>
            </a:schemeClr>
          </a:solidFill>
        </p:spPr>
        <p:txBody>
          <a:bodyPr anchor="ctr"/>
          <a:lstStyle/>
          <a:p>
            <a:r>
              <a:rPr lang="en-CA" sz="2000">
                <a:solidFill>
                  <a:schemeClr val="bg1"/>
                </a:solidFill>
              </a:rPr>
              <a:t>What it looks like in practice</a:t>
            </a:r>
          </a:p>
        </p:txBody>
      </p:sp>
      <p:sp>
        <p:nvSpPr>
          <p:cNvPr id="6" name="Content Placeholder 5">
            <a:extLst>
              <a:ext uri="{FF2B5EF4-FFF2-40B4-BE49-F238E27FC236}">
                <a16:creationId xmlns:a16="http://schemas.microsoft.com/office/drawing/2014/main" id="{2A63918C-2496-2A6E-A43A-D85B3F51282D}"/>
              </a:ext>
            </a:extLst>
          </p:cNvPr>
          <p:cNvSpPr>
            <a:spLocks noGrp="1"/>
          </p:cNvSpPr>
          <p:nvPr>
            <p:ph sz="half" idx="14"/>
          </p:nvPr>
        </p:nvSpPr>
        <p:spPr>
          <a:xfrm flipH="1">
            <a:off x="4476750" y="1957901"/>
            <a:ext cx="6804276" cy="4418263"/>
          </a:xfrm>
          <a:prstGeom prst="rect">
            <a:avLst/>
          </a:prstGeom>
          <a:solidFill>
            <a:schemeClr val="accent5">
              <a:lumMod val="20000"/>
              <a:lumOff val="80000"/>
            </a:schemeClr>
          </a:solidFill>
        </p:spPr>
        <p:txBody>
          <a:bodyPr/>
          <a:lstStyle/>
          <a:p>
            <a:r>
              <a:rPr lang="en-US" sz="2000">
                <a:solidFill>
                  <a:schemeClr val="dk1"/>
                </a:solidFill>
              </a:rPr>
              <a:t>The employer considers existing work systems and allows for work redesign.</a:t>
            </a:r>
          </a:p>
          <a:p>
            <a:r>
              <a:rPr lang="en-US" sz="2000">
                <a:solidFill>
                  <a:schemeClr val="dk1"/>
                </a:solidFill>
              </a:rPr>
              <a:t>The employer assesses employee demand and job control issues such as physical and psychological job demands.</a:t>
            </a:r>
          </a:p>
          <a:p>
            <a:r>
              <a:rPr lang="en-US" sz="2000">
                <a:solidFill>
                  <a:schemeClr val="dk1"/>
                </a:solidFill>
              </a:rPr>
              <a:t>The employer assesses the level of job control and autonomy afforded to its employees.</a:t>
            </a:r>
          </a:p>
          <a:p>
            <a:r>
              <a:rPr lang="en-US" sz="2000">
                <a:solidFill>
                  <a:schemeClr val="dk1"/>
                </a:solidFill>
              </a:rPr>
              <a:t>The employer values employee input particularly during periods of change and the execution of work.</a:t>
            </a:r>
          </a:p>
          <a:p>
            <a:r>
              <a:rPr lang="en-US" sz="2000">
                <a:solidFill>
                  <a:schemeClr val="dk1"/>
                </a:solidFill>
              </a:rPr>
              <a:t>The employer emphasizes recruitment, training, and promotion practices that aim for the highest level of interpersonal competencies at work.</a:t>
            </a:r>
          </a:p>
        </p:txBody>
      </p:sp>
    </p:spTree>
    <p:extLst>
      <p:ext uri="{BB962C8B-B14F-4D97-AF65-F5344CB8AC3E}">
        <p14:creationId xmlns:p14="http://schemas.microsoft.com/office/powerpoint/2010/main" val="102029796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0CDCB0-9295-94DF-4095-FA8F6165266D}"/>
              </a:ext>
            </a:extLst>
          </p:cNvPr>
          <p:cNvSpPr>
            <a:spLocks noGrp="1"/>
          </p:cNvSpPr>
          <p:nvPr>
            <p:ph type="title"/>
          </p:nvPr>
        </p:nvSpPr>
        <p:spPr>
          <a:xfrm>
            <a:off x="606175" y="483826"/>
            <a:ext cx="11585826" cy="1247918"/>
          </a:xfrm>
        </p:spPr>
        <p:txBody>
          <a:bodyPr/>
          <a:lstStyle/>
          <a:p>
            <a:r>
              <a:rPr lang="en-CA" sz="2800"/>
              <a:t>Workload management</a:t>
            </a:r>
          </a:p>
        </p:txBody>
      </p:sp>
      <p:sp>
        <p:nvSpPr>
          <p:cNvPr id="3" name="Text Placeholder 2">
            <a:extLst>
              <a:ext uri="{FF2B5EF4-FFF2-40B4-BE49-F238E27FC236}">
                <a16:creationId xmlns:a16="http://schemas.microsoft.com/office/drawing/2014/main" id="{FC62546B-0AE3-79A4-1114-84DB0B99264A}"/>
              </a:ext>
            </a:extLst>
          </p:cNvPr>
          <p:cNvSpPr>
            <a:spLocks noGrp="1"/>
          </p:cNvSpPr>
          <p:nvPr>
            <p:ph type="body" idx="1"/>
          </p:nvPr>
        </p:nvSpPr>
        <p:spPr>
          <a:xfrm>
            <a:off x="606176" y="1066801"/>
            <a:ext cx="3756276" cy="823912"/>
          </a:xfrm>
          <a:prstGeom prst="roundRect">
            <a:avLst/>
          </a:prstGeom>
          <a:solidFill>
            <a:schemeClr val="tx2"/>
          </a:solidFill>
        </p:spPr>
        <p:txBody>
          <a:bodyPr/>
          <a:lstStyle/>
          <a:p>
            <a:r>
              <a:rPr lang="en-CA" sz="2000">
                <a:solidFill>
                  <a:schemeClr val="bg1"/>
                </a:solidFill>
              </a:rPr>
              <a:t>Definition</a:t>
            </a:r>
          </a:p>
        </p:txBody>
      </p:sp>
      <p:sp>
        <p:nvSpPr>
          <p:cNvPr id="4" name="Content Placeholder 3">
            <a:extLst>
              <a:ext uri="{FF2B5EF4-FFF2-40B4-BE49-F238E27FC236}">
                <a16:creationId xmlns:a16="http://schemas.microsoft.com/office/drawing/2014/main" id="{17397B8E-A0BB-9308-83B5-9973233F5640}"/>
              </a:ext>
            </a:extLst>
          </p:cNvPr>
          <p:cNvSpPr>
            <a:spLocks noGrp="1"/>
          </p:cNvSpPr>
          <p:nvPr>
            <p:ph sz="half" idx="2"/>
          </p:nvPr>
        </p:nvSpPr>
        <p:spPr>
          <a:xfrm flipH="1">
            <a:off x="606174" y="1957902"/>
            <a:ext cx="3756275" cy="4416272"/>
          </a:xfrm>
          <a:prstGeom prst="rect">
            <a:avLst/>
          </a:prstGeom>
          <a:solidFill>
            <a:srgbClr val="FFB549">
              <a:alpha val="30196"/>
            </a:srgbClr>
          </a:solidFill>
        </p:spPr>
        <p:txBody>
          <a:bodyPr/>
          <a:lstStyle/>
          <a:p>
            <a:pPr marL="0" indent="0" algn="l">
              <a:buNone/>
              <a:defRPr/>
            </a:pPr>
            <a:r>
              <a:rPr lang="en-CA" sz="2000" kern="1200">
                <a:solidFill>
                  <a:schemeClr val="dk1"/>
                </a:solidFill>
                <a:effectLst/>
                <a:latin typeface="+mn-lt"/>
                <a:ea typeface="+mn-ea"/>
                <a:cs typeface="+mn-cs"/>
              </a:rPr>
              <a:t>A work environment where tasks and responsibilities can be accomplished successfully in the time available.</a:t>
            </a:r>
            <a:endParaRPr lang="en-CA" sz="2800"/>
          </a:p>
        </p:txBody>
      </p:sp>
      <p:sp>
        <p:nvSpPr>
          <p:cNvPr id="5" name="Text Placeholder 4">
            <a:extLst>
              <a:ext uri="{FF2B5EF4-FFF2-40B4-BE49-F238E27FC236}">
                <a16:creationId xmlns:a16="http://schemas.microsoft.com/office/drawing/2014/main" id="{48241C8B-FF9F-CFAB-9D63-96C6F0735163}"/>
              </a:ext>
            </a:extLst>
          </p:cNvPr>
          <p:cNvSpPr>
            <a:spLocks noGrp="1"/>
          </p:cNvSpPr>
          <p:nvPr>
            <p:ph type="body" idx="13"/>
          </p:nvPr>
        </p:nvSpPr>
        <p:spPr>
          <a:xfrm>
            <a:off x="4476750" y="1066801"/>
            <a:ext cx="6804276" cy="823912"/>
          </a:xfrm>
          <a:prstGeom prst="roundRect">
            <a:avLst/>
          </a:prstGeom>
          <a:solidFill>
            <a:schemeClr val="tx2"/>
          </a:solidFill>
        </p:spPr>
        <p:txBody>
          <a:bodyPr/>
          <a:lstStyle/>
          <a:p>
            <a:r>
              <a:rPr lang="en-CA" sz="2000">
                <a:solidFill>
                  <a:schemeClr val="bg1"/>
                </a:solidFill>
              </a:rPr>
              <a:t>What it looks like in practice</a:t>
            </a:r>
          </a:p>
        </p:txBody>
      </p:sp>
      <p:sp>
        <p:nvSpPr>
          <p:cNvPr id="6" name="Content Placeholder 5">
            <a:extLst>
              <a:ext uri="{FF2B5EF4-FFF2-40B4-BE49-F238E27FC236}">
                <a16:creationId xmlns:a16="http://schemas.microsoft.com/office/drawing/2014/main" id="{2A63918C-2496-2A6E-A43A-D85B3F51282D}"/>
              </a:ext>
            </a:extLst>
          </p:cNvPr>
          <p:cNvSpPr>
            <a:spLocks noGrp="1"/>
          </p:cNvSpPr>
          <p:nvPr>
            <p:ph sz="half" idx="14"/>
          </p:nvPr>
        </p:nvSpPr>
        <p:spPr>
          <a:xfrm flipH="1">
            <a:off x="4476750" y="1957901"/>
            <a:ext cx="6804276" cy="4416271"/>
          </a:xfrm>
          <a:prstGeom prst="rect">
            <a:avLst/>
          </a:prstGeom>
          <a:solidFill>
            <a:srgbClr val="FFB549">
              <a:alpha val="30196"/>
            </a:srgbClr>
          </a:solidFill>
        </p:spPr>
        <p:txBody>
          <a:bodyPr/>
          <a:lstStyle/>
          <a:p>
            <a:pPr marL="285750" indent="-285750" algn="l" defTabSz="914400" rtl="0" eaLnBrk="1" fontAlgn="ctr" latinLnBrk="0" hangingPunct="1">
              <a:buFont typeface="Arial" panose="020B0604020202020204" pitchFamily="34" charset="0"/>
              <a:buChar char="•"/>
            </a:pPr>
            <a:r>
              <a:rPr lang="en-US" sz="2000" b="0" i="0" kern="1200">
                <a:solidFill>
                  <a:schemeClr val="dk1"/>
                </a:solidFill>
                <a:effectLst/>
                <a:latin typeface="+mn-lt"/>
                <a:ea typeface="+mn-ea"/>
                <a:cs typeface="+mn-cs"/>
              </a:rPr>
              <a:t>The amount of work employees are expected to do is reasonable for their positions.</a:t>
            </a:r>
          </a:p>
          <a:p>
            <a:pPr marL="285750" indent="-285750" algn="l" defTabSz="914400" rtl="0" eaLnBrk="1" fontAlgn="ctr" latinLnBrk="0" hangingPunct="1">
              <a:buFont typeface="Arial" panose="020B0604020202020204" pitchFamily="34" charset="0"/>
              <a:buChar char="•"/>
            </a:pPr>
            <a:r>
              <a:rPr lang="en-US" sz="2000" b="0" i="0" kern="1200">
                <a:solidFill>
                  <a:schemeClr val="dk1"/>
                </a:solidFill>
                <a:effectLst/>
                <a:latin typeface="+mn-lt"/>
                <a:ea typeface="+mn-ea"/>
                <a:cs typeface="+mn-cs"/>
              </a:rPr>
              <a:t>Employees have the equipment and resources needed to do their jobs well.</a:t>
            </a:r>
          </a:p>
          <a:p>
            <a:pPr marL="285750" indent="-285750" algn="l" defTabSz="914400" rtl="0" eaLnBrk="1" fontAlgn="ctr" latinLnBrk="0" hangingPunct="1">
              <a:buFont typeface="Arial" panose="020B0604020202020204" pitchFamily="34" charset="0"/>
              <a:buChar char="•"/>
            </a:pPr>
            <a:r>
              <a:rPr lang="en-US" sz="2000" b="0" i="0" kern="1200">
                <a:solidFill>
                  <a:schemeClr val="dk1"/>
                </a:solidFill>
                <a:effectLst/>
                <a:latin typeface="+mn-lt"/>
                <a:ea typeface="+mn-ea"/>
                <a:cs typeface="+mn-cs"/>
              </a:rPr>
              <a:t>Employees can talk to their supervisors about the amount of work they have to do.</a:t>
            </a:r>
          </a:p>
          <a:p>
            <a:pPr marL="285750" indent="-285750" algn="l" defTabSz="914400" rtl="0" eaLnBrk="1" fontAlgn="ctr" latinLnBrk="0" hangingPunct="1">
              <a:buFont typeface="Arial" panose="020B0604020202020204" pitchFamily="34" charset="0"/>
              <a:buChar char="•"/>
            </a:pPr>
            <a:r>
              <a:rPr lang="en-US" sz="2000" b="0" i="0" kern="1200">
                <a:solidFill>
                  <a:schemeClr val="dk1"/>
                </a:solidFill>
                <a:effectLst/>
                <a:latin typeface="+mn-lt"/>
                <a:ea typeface="+mn-ea"/>
                <a:cs typeface="+mn-cs"/>
              </a:rPr>
              <a:t>Employees’ work is free from unnecessary interruptions and disruptions.</a:t>
            </a:r>
          </a:p>
          <a:p>
            <a:pPr marL="285750" indent="-285750" algn="l" defTabSz="914400" rtl="0" eaLnBrk="1" fontAlgn="ctr" latinLnBrk="0" hangingPunct="1">
              <a:buFont typeface="Arial" panose="020B0604020202020204" pitchFamily="34" charset="0"/>
              <a:buChar char="•"/>
            </a:pPr>
            <a:r>
              <a:rPr lang="en-US" sz="2000" b="0" i="0" kern="1200">
                <a:solidFill>
                  <a:schemeClr val="dk1"/>
                </a:solidFill>
                <a:effectLst/>
                <a:latin typeface="+mn-lt"/>
                <a:ea typeface="+mn-ea"/>
                <a:cs typeface="+mn-cs"/>
              </a:rPr>
              <a:t>Employees have an appropriate level of control over prioritizing tasks and responsibilities when facing multiple demands.</a:t>
            </a:r>
          </a:p>
        </p:txBody>
      </p:sp>
    </p:spTree>
    <p:extLst>
      <p:ext uri="{BB962C8B-B14F-4D97-AF65-F5344CB8AC3E}">
        <p14:creationId xmlns:p14="http://schemas.microsoft.com/office/powerpoint/2010/main" val="2706660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0CDCB0-9295-94DF-4095-FA8F6165266D}"/>
              </a:ext>
            </a:extLst>
          </p:cNvPr>
          <p:cNvSpPr>
            <a:spLocks noGrp="1"/>
          </p:cNvSpPr>
          <p:nvPr>
            <p:ph type="title"/>
          </p:nvPr>
        </p:nvSpPr>
        <p:spPr>
          <a:xfrm>
            <a:off x="620640" y="481834"/>
            <a:ext cx="11641462" cy="1247918"/>
          </a:xfrm>
        </p:spPr>
        <p:txBody>
          <a:bodyPr/>
          <a:lstStyle/>
          <a:p>
            <a:r>
              <a:rPr lang="en-CA" sz="2800"/>
              <a:t>Protection of physical safety</a:t>
            </a:r>
          </a:p>
        </p:txBody>
      </p:sp>
      <p:sp>
        <p:nvSpPr>
          <p:cNvPr id="3" name="Text Placeholder 2">
            <a:extLst>
              <a:ext uri="{FF2B5EF4-FFF2-40B4-BE49-F238E27FC236}">
                <a16:creationId xmlns:a16="http://schemas.microsoft.com/office/drawing/2014/main" id="{FC62546B-0AE3-79A4-1114-84DB0B99264A}"/>
              </a:ext>
            </a:extLst>
          </p:cNvPr>
          <p:cNvSpPr>
            <a:spLocks noGrp="1"/>
          </p:cNvSpPr>
          <p:nvPr>
            <p:ph type="body" idx="1"/>
          </p:nvPr>
        </p:nvSpPr>
        <p:spPr>
          <a:xfrm>
            <a:off x="606176" y="1066801"/>
            <a:ext cx="3756276" cy="823912"/>
          </a:xfrm>
          <a:prstGeom prst="roundRect">
            <a:avLst/>
          </a:prstGeom>
          <a:solidFill>
            <a:schemeClr val="accent5">
              <a:lumMod val="75000"/>
            </a:schemeClr>
          </a:solidFill>
        </p:spPr>
        <p:txBody>
          <a:bodyPr anchor="ctr"/>
          <a:lstStyle/>
          <a:p>
            <a:r>
              <a:rPr lang="en-CA" sz="2000">
                <a:solidFill>
                  <a:schemeClr val="bg1"/>
                </a:solidFill>
              </a:rPr>
              <a:t>Definition</a:t>
            </a:r>
          </a:p>
        </p:txBody>
      </p:sp>
      <p:sp>
        <p:nvSpPr>
          <p:cNvPr id="4" name="Content Placeholder 3">
            <a:extLst>
              <a:ext uri="{FF2B5EF4-FFF2-40B4-BE49-F238E27FC236}">
                <a16:creationId xmlns:a16="http://schemas.microsoft.com/office/drawing/2014/main" id="{17397B8E-A0BB-9308-83B5-9973233F5640}"/>
              </a:ext>
            </a:extLst>
          </p:cNvPr>
          <p:cNvSpPr>
            <a:spLocks noGrp="1"/>
          </p:cNvSpPr>
          <p:nvPr>
            <p:ph sz="half" idx="2"/>
          </p:nvPr>
        </p:nvSpPr>
        <p:spPr>
          <a:xfrm flipH="1">
            <a:off x="606174" y="1957902"/>
            <a:ext cx="3756275" cy="4418264"/>
          </a:xfrm>
          <a:prstGeom prst="rect">
            <a:avLst/>
          </a:prstGeom>
          <a:solidFill>
            <a:schemeClr val="accent5">
              <a:lumMod val="20000"/>
              <a:lumOff val="80000"/>
            </a:schemeClr>
          </a:solidFill>
        </p:spPr>
        <p:txBody>
          <a:bodyPr/>
          <a:lstStyle/>
          <a:p>
            <a:pPr marL="0" indent="0">
              <a:buNone/>
            </a:pPr>
            <a:r>
              <a:rPr lang="en-CA" sz="2000">
                <a:solidFill>
                  <a:schemeClr val="dk1"/>
                </a:solidFill>
              </a:rPr>
              <a:t>A work environment where employees’ physical safety is ensured.</a:t>
            </a:r>
          </a:p>
        </p:txBody>
      </p:sp>
      <p:sp>
        <p:nvSpPr>
          <p:cNvPr id="5" name="Text Placeholder 4">
            <a:extLst>
              <a:ext uri="{FF2B5EF4-FFF2-40B4-BE49-F238E27FC236}">
                <a16:creationId xmlns:a16="http://schemas.microsoft.com/office/drawing/2014/main" id="{48241C8B-FF9F-CFAB-9D63-96C6F0735163}"/>
              </a:ext>
            </a:extLst>
          </p:cNvPr>
          <p:cNvSpPr>
            <a:spLocks noGrp="1"/>
          </p:cNvSpPr>
          <p:nvPr>
            <p:ph type="body" idx="13"/>
          </p:nvPr>
        </p:nvSpPr>
        <p:spPr>
          <a:xfrm>
            <a:off x="4476750" y="1066801"/>
            <a:ext cx="6804276" cy="823912"/>
          </a:xfrm>
          <a:prstGeom prst="roundRect">
            <a:avLst/>
          </a:prstGeom>
          <a:solidFill>
            <a:schemeClr val="accent5">
              <a:lumMod val="75000"/>
            </a:schemeClr>
          </a:solidFill>
        </p:spPr>
        <p:txBody>
          <a:bodyPr anchor="ctr"/>
          <a:lstStyle/>
          <a:p>
            <a:r>
              <a:rPr lang="en-CA" sz="2000">
                <a:solidFill>
                  <a:schemeClr val="bg1"/>
                </a:solidFill>
              </a:rPr>
              <a:t>What it looks like in practice</a:t>
            </a:r>
          </a:p>
        </p:txBody>
      </p:sp>
      <p:sp>
        <p:nvSpPr>
          <p:cNvPr id="6" name="Content Placeholder 5">
            <a:extLst>
              <a:ext uri="{FF2B5EF4-FFF2-40B4-BE49-F238E27FC236}">
                <a16:creationId xmlns:a16="http://schemas.microsoft.com/office/drawing/2014/main" id="{2A63918C-2496-2A6E-A43A-D85B3F51282D}"/>
              </a:ext>
            </a:extLst>
          </p:cNvPr>
          <p:cNvSpPr>
            <a:spLocks noGrp="1"/>
          </p:cNvSpPr>
          <p:nvPr>
            <p:ph sz="half" idx="14"/>
          </p:nvPr>
        </p:nvSpPr>
        <p:spPr>
          <a:xfrm flipH="1">
            <a:off x="4476750" y="1957902"/>
            <a:ext cx="6804276" cy="4418264"/>
          </a:xfrm>
          <a:prstGeom prst="rect">
            <a:avLst/>
          </a:prstGeom>
          <a:solidFill>
            <a:schemeClr val="accent5">
              <a:lumMod val="20000"/>
              <a:lumOff val="80000"/>
            </a:schemeClr>
          </a:solidFill>
        </p:spPr>
        <p:txBody>
          <a:bodyPr/>
          <a:lstStyle/>
          <a:p>
            <a:r>
              <a:rPr lang="en-US" sz="2000">
                <a:solidFill>
                  <a:schemeClr val="dk1"/>
                </a:solidFill>
              </a:rPr>
              <a:t>The employer cares about how the physical work environment impacts mental health.</a:t>
            </a:r>
          </a:p>
          <a:p>
            <a:r>
              <a:rPr lang="en-US" sz="2000">
                <a:solidFill>
                  <a:schemeClr val="dk1"/>
                </a:solidFill>
              </a:rPr>
              <a:t>Employees feel safe in their physical work environment.</a:t>
            </a:r>
          </a:p>
          <a:p>
            <a:r>
              <a:rPr lang="en-US" sz="2000">
                <a:solidFill>
                  <a:schemeClr val="dk1"/>
                </a:solidFill>
              </a:rPr>
              <a:t>The way work is scheduled allows for reasonable rest periods.</a:t>
            </a:r>
          </a:p>
          <a:p>
            <a:r>
              <a:rPr lang="en-US" sz="2000">
                <a:solidFill>
                  <a:schemeClr val="dk1"/>
                </a:solidFill>
              </a:rPr>
              <a:t>All health and safety concerns are taken seriously.</a:t>
            </a:r>
          </a:p>
          <a:p>
            <a:r>
              <a:rPr lang="en-US" sz="2000">
                <a:solidFill>
                  <a:schemeClr val="dk1"/>
                </a:solidFill>
              </a:rPr>
              <a:t>Employees asked to do work that they believe is unsafe, have no hesitation in refusing to do it.</a:t>
            </a:r>
          </a:p>
          <a:p>
            <a:r>
              <a:rPr lang="en-US" sz="2000">
                <a:solidFill>
                  <a:schemeClr val="dk1"/>
                </a:solidFill>
              </a:rPr>
              <a:t>Employees get sufficient training to perform their work safely.</a:t>
            </a:r>
          </a:p>
          <a:p>
            <a:r>
              <a:rPr lang="en-US" sz="2000">
                <a:solidFill>
                  <a:schemeClr val="dk1"/>
                </a:solidFill>
              </a:rPr>
              <a:t>The employer assesses the psychological demands of the jobs and the job environment to determine if it presents a hazard to employees’ health and safety.</a:t>
            </a:r>
          </a:p>
        </p:txBody>
      </p:sp>
    </p:spTree>
    <p:extLst>
      <p:ext uri="{BB962C8B-B14F-4D97-AF65-F5344CB8AC3E}">
        <p14:creationId xmlns:p14="http://schemas.microsoft.com/office/powerpoint/2010/main" val="95670704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6196015" y="473006"/>
            <a:ext cx="5295134" cy="1247917"/>
          </a:xfrm>
        </p:spPr>
        <p:txBody>
          <a:bodyPr/>
          <a:lstStyle/>
          <a:p>
            <a:r>
              <a:rPr lang="en-CA" sz="2800"/>
              <a:t>Joint Participation</a:t>
            </a:r>
          </a:p>
        </p:txBody>
      </p:sp>
      <p:sp>
        <p:nvSpPr>
          <p:cNvPr id="2" name="Text Placeholder 2">
            <a:extLst>
              <a:ext uri="{FF2B5EF4-FFF2-40B4-BE49-F238E27FC236}">
                <a16:creationId xmlns:a16="http://schemas.microsoft.com/office/drawing/2014/main" id="{0FA29846-446A-16B0-A98A-79194BAA680F}"/>
              </a:ext>
            </a:extLst>
          </p:cNvPr>
          <p:cNvSpPr>
            <a:spLocks noGrp="1"/>
          </p:cNvSpPr>
          <p:nvPr>
            <p:ph type="body" idx="13"/>
          </p:nvPr>
        </p:nvSpPr>
        <p:spPr>
          <a:xfrm>
            <a:off x="6196014" y="1096965"/>
            <a:ext cx="5085012" cy="3217860"/>
          </a:xfrm>
        </p:spPr>
        <p:txBody>
          <a:bodyPr/>
          <a:lstStyle/>
          <a:p>
            <a:r>
              <a:rPr lang="en-CA" sz="2400"/>
              <a:t>Psychological health and safety is increasingly being recognized as a major factor to overall well-being at work. As such, we may start to see an increase in psychological hazard and injury/illness reports for the HSC/HSR to jointly investigate with management. </a:t>
            </a:r>
          </a:p>
        </p:txBody>
      </p:sp>
      <p:sp>
        <p:nvSpPr>
          <p:cNvPr id="10" name="Content Placeholder 9">
            <a:extLst>
              <a:ext uri="{FF2B5EF4-FFF2-40B4-BE49-F238E27FC236}">
                <a16:creationId xmlns:a16="http://schemas.microsoft.com/office/drawing/2014/main" id="{509A93D2-CF90-4F27-BB76-06A921484E3F}"/>
              </a:ext>
            </a:extLst>
          </p:cNvPr>
          <p:cNvSpPr>
            <a:spLocks noGrp="1"/>
          </p:cNvSpPr>
          <p:nvPr>
            <p:ph sz="half" idx="14"/>
          </p:nvPr>
        </p:nvSpPr>
        <p:spPr>
          <a:xfrm>
            <a:off x="6795655" y="3956120"/>
            <a:ext cx="4783313" cy="2428874"/>
          </a:xfrm>
        </p:spPr>
        <p:txBody>
          <a:bodyPr/>
          <a:lstStyle/>
          <a:p>
            <a:pPr indent="-2686050">
              <a:buNone/>
            </a:pPr>
            <a:endParaRPr lang="en-CA" sz="1800">
              <a:effectLst/>
            </a:endParaRPr>
          </a:p>
          <a:p>
            <a:pPr marL="0" indent="0">
              <a:buNone/>
            </a:pPr>
            <a:r>
              <a:rPr lang="en-CA" sz="2400" b="1">
                <a:solidFill>
                  <a:schemeClr val="tx2"/>
                </a:solidFill>
              </a:rPr>
              <a:t>Important</a:t>
            </a:r>
            <a:r>
              <a:rPr lang="en-CA" sz="2400">
                <a:solidFill>
                  <a:schemeClr val="tx2"/>
                </a:solidFill>
              </a:rPr>
              <a:t>: </a:t>
            </a:r>
            <a:r>
              <a:rPr lang="en-CA" sz="2400"/>
              <a:t>Investigators are required to maintain employee privacy in accordance with the </a:t>
            </a:r>
            <a:r>
              <a:rPr lang="en-CA" sz="2400">
                <a:solidFill>
                  <a:schemeClr val="accent5"/>
                </a:solidFill>
                <a:hlinkClick r:id="rId3">
                  <a:extLst>
                    <a:ext uri="{A12FA001-AC4F-418D-AE19-62706E023703}">
                      <ahyp:hlinkClr xmlns:ahyp="http://schemas.microsoft.com/office/drawing/2018/hyperlinkcolor" val="tx"/>
                    </a:ext>
                  </a:extLst>
                </a:hlinkClick>
              </a:rPr>
              <a:t>Privacy Act </a:t>
            </a:r>
            <a:r>
              <a:rPr lang="en-CA" sz="2400"/>
              <a:t>and the </a:t>
            </a:r>
            <a:r>
              <a:rPr lang="en-CA" sz="2400">
                <a:solidFill>
                  <a:schemeClr val="accent5"/>
                </a:solidFill>
                <a:hlinkClick r:id="rId4">
                  <a:extLst>
                    <a:ext uri="{A12FA001-AC4F-418D-AE19-62706E023703}">
                      <ahyp:hlinkClr xmlns:ahyp="http://schemas.microsoft.com/office/drawing/2018/hyperlinkcolor" val="tx"/>
                    </a:ext>
                  </a:extLst>
                </a:hlinkClick>
              </a:rPr>
              <a:t>CRA Privacy Policy</a:t>
            </a:r>
            <a:r>
              <a:rPr lang="en-CA" sz="2400">
                <a:solidFill>
                  <a:schemeClr val="accent5"/>
                </a:solidFill>
              </a:rPr>
              <a:t> </a:t>
            </a:r>
            <a:r>
              <a:rPr lang="en-CA" sz="2400"/>
              <a:t>when participating in these processes. </a:t>
            </a:r>
          </a:p>
        </p:txBody>
      </p:sp>
      <p:pic>
        <p:nvPicPr>
          <p:cNvPr id="5" name="Picture Placeholder 4" descr="People sitting at a table in a room">
            <a:extLst>
              <a:ext uri="{FF2B5EF4-FFF2-40B4-BE49-F238E27FC236}">
                <a16:creationId xmlns:a16="http://schemas.microsoft.com/office/drawing/2014/main" id="{9D7668D1-80D6-1F61-3B9B-21F294B9E33D}"/>
              </a:ext>
            </a:extLst>
          </p:cNvPr>
          <p:cNvPicPr>
            <a:picLocks noGrp="1" noChangeAspect="1"/>
          </p:cNvPicPr>
          <p:nvPr>
            <p:ph type="pic" sz="quarter" idx="10"/>
          </p:nvPr>
        </p:nvPicPr>
        <p:blipFill rotWithShape="1">
          <a:blip r:embed="rId5" cstate="print">
            <a:extLst>
              <a:ext uri="{28A0092B-C50C-407E-A947-70E740481C1C}">
                <a14:useLocalDpi xmlns:a14="http://schemas.microsoft.com/office/drawing/2010/main" val="0"/>
              </a:ext>
            </a:extLst>
          </a:blip>
          <a:srcRect l="25879" t="-193" r="14867" b="193"/>
          <a:stretch/>
        </p:blipFill>
        <p:spPr>
          <a:xfrm flipH="1">
            <a:off x="0" y="276999"/>
            <a:ext cx="5843016" cy="6581002"/>
          </a:xfrm>
        </p:spPr>
      </p:pic>
    </p:spTree>
    <p:extLst>
      <p:ext uri="{BB962C8B-B14F-4D97-AF65-F5344CB8AC3E}">
        <p14:creationId xmlns:p14="http://schemas.microsoft.com/office/powerpoint/2010/main" val="338094552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4F7CFB-7103-D972-9D7B-F04951567859}"/>
              </a:ext>
            </a:extLst>
          </p:cNvPr>
          <p:cNvSpPr>
            <a:spLocks noGrp="1"/>
          </p:cNvSpPr>
          <p:nvPr>
            <p:ph type="title"/>
          </p:nvPr>
        </p:nvSpPr>
        <p:spPr>
          <a:xfrm>
            <a:off x="626937" y="508001"/>
            <a:ext cx="8766425" cy="760411"/>
          </a:xfrm>
        </p:spPr>
        <p:txBody>
          <a:bodyPr/>
          <a:lstStyle/>
          <a:p>
            <a:r>
              <a:rPr lang="en-CA" sz="2800"/>
              <a:t>Recommendations</a:t>
            </a:r>
          </a:p>
        </p:txBody>
      </p:sp>
      <p:sp>
        <p:nvSpPr>
          <p:cNvPr id="4" name="Content Placeholder 3">
            <a:extLst>
              <a:ext uri="{FF2B5EF4-FFF2-40B4-BE49-F238E27FC236}">
                <a16:creationId xmlns:a16="http://schemas.microsoft.com/office/drawing/2014/main" id="{B9B0723E-98AA-15B0-DC8F-F7D2FB2D4425}"/>
              </a:ext>
            </a:extLst>
          </p:cNvPr>
          <p:cNvSpPr>
            <a:spLocks noGrp="1"/>
          </p:cNvSpPr>
          <p:nvPr>
            <p:ph sz="half" idx="2"/>
          </p:nvPr>
        </p:nvSpPr>
        <p:spPr>
          <a:xfrm>
            <a:off x="626937" y="1627477"/>
            <a:ext cx="5391400" cy="4325648"/>
          </a:xfrm>
        </p:spPr>
        <p:txBody>
          <a:bodyPr/>
          <a:lstStyle/>
          <a:p>
            <a:pPr marL="0" indent="0">
              <a:buNone/>
            </a:pPr>
            <a:r>
              <a:rPr lang="en-CA" sz="2400">
                <a:solidFill>
                  <a:schemeClr val="tx2"/>
                </a:solidFill>
                <a:latin typeface="+mj-lt"/>
              </a:rPr>
              <a:t>During investigations, the HSC/HSR investigator may recognize workplace factors which are creating or contributing to a hazard. It is important to remember that health and safety investigations are a fact-finding process and are not fault finding. </a:t>
            </a:r>
          </a:p>
          <a:p>
            <a:endParaRPr lang="en-CA" sz="1200"/>
          </a:p>
        </p:txBody>
      </p:sp>
      <p:sp>
        <p:nvSpPr>
          <p:cNvPr id="8" name="Content Placeholder 7">
            <a:extLst>
              <a:ext uri="{FF2B5EF4-FFF2-40B4-BE49-F238E27FC236}">
                <a16:creationId xmlns:a16="http://schemas.microsoft.com/office/drawing/2014/main" id="{6E39D3AE-5902-3188-752D-FFAD9C884ABD}"/>
              </a:ext>
            </a:extLst>
          </p:cNvPr>
          <p:cNvSpPr>
            <a:spLocks noGrp="1"/>
          </p:cNvSpPr>
          <p:nvPr>
            <p:ph sz="half" idx="14"/>
          </p:nvPr>
        </p:nvSpPr>
        <p:spPr>
          <a:xfrm>
            <a:off x="6273926" y="1651435"/>
            <a:ext cx="5085012" cy="3684588"/>
          </a:xfrm>
        </p:spPr>
        <p:txBody>
          <a:bodyPr/>
          <a:lstStyle/>
          <a:p>
            <a:pPr marL="0" indent="0">
              <a:buNone/>
            </a:pPr>
            <a:r>
              <a:rPr lang="en-CA" sz="2400">
                <a:ea typeface="Noto Sans" panose="020B0502040504020204" pitchFamily="34" charset="0"/>
                <a:cs typeface="Calibri Light" panose="020F0302020204030204" pitchFamily="34" charset="0"/>
              </a:rPr>
              <a:t>HSC/HSR recommendations should not be directed at an individual level, but rather at improving the health and safety of a task, process or team. </a:t>
            </a:r>
          </a:p>
          <a:p>
            <a:pPr indent="-2686050">
              <a:buNone/>
            </a:pPr>
            <a:endParaRPr lang="en-CA" sz="2400">
              <a:ea typeface="Noto Sans" panose="020B0502040504020204" pitchFamily="34" charset="0"/>
              <a:cs typeface="Calibri Light" panose="020F0302020204030204" pitchFamily="34" charset="0"/>
            </a:endParaRPr>
          </a:p>
          <a:p>
            <a:pPr marL="0" indent="0">
              <a:buNone/>
            </a:pPr>
            <a:r>
              <a:rPr lang="en-CA" sz="2400">
                <a:ea typeface="Noto Sans" panose="020B0502040504020204" pitchFamily="34" charset="0"/>
                <a:cs typeface="Calibri Light" panose="020F0302020204030204" pitchFamily="34" charset="0"/>
              </a:rPr>
              <a:t>For example: “</a:t>
            </a:r>
            <a:r>
              <a:rPr lang="en-CA" sz="2400" i="1">
                <a:ea typeface="Noto Sans" panose="020B0502040504020204" pitchFamily="34" charset="0"/>
                <a:cs typeface="Calibri Light" panose="020F0302020204030204" pitchFamily="34" charset="0"/>
              </a:rPr>
              <a:t>It is our recommendation that this team participate in team building activities to acknowledge each other's accomplishments and improve team culture</a:t>
            </a:r>
            <a:r>
              <a:rPr lang="en-CA" sz="2400">
                <a:ea typeface="Noto Sans" panose="020B0502040504020204" pitchFamily="34" charset="0"/>
                <a:cs typeface="Calibri Light" panose="020F0302020204030204" pitchFamily="34" charset="0"/>
              </a:rPr>
              <a:t>.” </a:t>
            </a:r>
          </a:p>
          <a:p>
            <a:endParaRPr lang="en-CA"/>
          </a:p>
        </p:txBody>
      </p:sp>
    </p:spTree>
    <p:extLst>
      <p:ext uri="{BB962C8B-B14F-4D97-AF65-F5344CB8AC3E}">
        <p14:creationId xmlns:p14="http://schemas.microsoft.com/office/powerpoint/2010/main" val="421714049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40B9A32D-8C96-4600-BA0F-4E821832EED1}"/>
              </a:ext>
            </a:extLst>
          </p:cNvPr>
          <p:cNvSpPr>
            <a:spLocks noGrp="1"/>
          </p:cNvSpPr>
          <p:nvPr>
            <p:ph type="title"/>
          </p:nvPr>
        </p:nvSpPr>
        <p:spPr>
          <a:xfrm>
            <a:off x="718824" y="486767"/>
            <a:ext cx="10571214" cy="498000"/>
          </a:xfrm>
        </p:spPr>
        <p:txBody>
          <a:bodyPr/>
          <a:lstStyle/>
          <a:p>
            <a:r>
              <a:rPr lang="en-CA" sz="2800"/>
              <a:t>Who to call on for support</a:t>
            </a:r>
            <a:endParaRPr lang="en-US" sz="2800"/>
          </a:p>
        </p:txBody>
      </p:sp>
      <p:pic>
        <p:nvPicPr>
          <p:cNvPr id="15" name="Picture Placeholder 14">
            <a:extLst>
              <a:ext uri="{FF2B5EF4-FFF2-40B4-BE49-F238E27FC236}">
                <a16:creationId xmlns:a16="http://schemas.microsoft.com/office/drawing/2014/main" id="{5701EC44-D35C-700A-B6BC-B52550A585F8}"/>
              </a:ext>
              <a:ext uri="{C183D7F6-B498-43B3-948B-1728B52AA6E4}">
                <adec:decorative xmlns:adec="http://schemas.microsoft.com/office/drawing/2017/decorative" val="1"/>
              </a:ext>
            </a:extLst>
          </p:cNvPr>
          <p:cNvPicPr>
            <a:picLocks noGrp="1" noChangeAspect="1"/>
          </p:cNvPicPr>
          <p:nvPr>
            <p:ph type="pic" sz="quarter" idx="12"/>
          </p:nvPr>
        </p:nvPicPr>
        <p:blipFill rotWithShape="1">
          <a:blip r:embed="rId3" cstate="print">
            <a:extLst>
              <a:ext uri="{28A0092B-C50C-407E-A947-70E740481C1C}">
                <a14:useLocalDpi xmlns:a14="http://schemas.microsoft.com/office/drawing/2010/main" val="0"/>
              </a:ext>
            </a:extLst>
          </a:blip>
          <a:srcRect l="25230" t="44" r="8137" b="-44"/>
          <a:stretch/>
        </p:blipFill>
        <p:spPr>
          <a:xfrm>
            <a:off x="1208314" y="1255255"/>
            <a:ext cx="1649021" cy="1649617"/>
          </a:xfrm>
        </p:spPr>
      </p:pic>
      <p:sp>
        <p:nvSpPr>
          <p:cNvPr id="28" name="Text Placeholder 27">
            <a:extLst>
              <a:ext uri="{FF2B5EF4-FFF2-40B4-BE49-F238E27FC236}">
                <a16:creationId xmlns:a16="http://schemas.microsoft.com/office/drawing/2014/main" id="{309242E7-33EB-4474-82D4-4D49E52799F0}"/>
              </a:ext>
            </a:extLst>
          </p:cNvPr>
          <p:cNvSpPr>
            <a:spLocks noGrp="1"/>
          </p:cNvSpPr>
          <p:nvPr>
            <p:ph type="body" sz="quarter" idx="16"/>
          </p:nvPr>
        </p:nvSpPr>
        <p:spPr>
          <a:xfrm>
            <a:off x="718824" y="3124929"/>
            <a:ext cx="2628000" cy="3755900"/>
          </a:xfrm>
        </p:spPr>
        <p:txBody>
          <a:bodyPr anchor="t"/>
          <a:lstStyle/>
          <a:p>
            <a:r>
              <a:rPr lang="en-US" sz="1800" b="0">
                <a:solidFill>
                  <a:schemeClr val="tx2"/>
                </a:solidFill>
                <a:ea typeface="+mj-ea"/>
                <a:cs typeface="+mj-cs"/>
              </a:rPr>
              <a:t>Workplace Health and Safety Operations</a:t>
            </a:r>
          </a:p>
          <a:p>
            <a:pPr marL="285750" indent="-285750" algn="l">
              <a:buFont typeface="Arial" panose="020B0604020202020204" pitchFamily="34" charset="0"/>
              <a:buChar char="•"/>
            </a:pPr>
            <a:r>
              <a:rPr lang="en-CA" b="0">
                <a:latin typeface="+mn-lt"/>
              </a:rPr>
              <a:t>If the HSC/HSR has questions regarding their role and how they can improve psychological health and safety in their workplace, they can contact their OHS Officer by submitting an</a:t>
            </a:r>
            <a:r>
              <a:rPr lang="en-CA" b="0">
                <a:solidFill>
                  <a:schemeClr val="accent6"/>
                </a:solidFill>
                <a:latin typeface="+mn-lt"/>
              </a:rPr>
              <a:t> </a:t>
            </a:r>
            <a:r>
              <a:rPr lang="en-CA" b="0">
                <a:solidFill>
                  <a:schemeClr val="accent5"/>
                </a:solidFill>
                <a:latin typeface="+mn-lt"/>
                <a:hlinkClick r:id="rId4">
                  <a:extLst>
                    <a:ext uri="{A12FA001-AC4F-418D-AE19-62706E023703}">
                      <ahyp:hlinkClr xmlns:ahyp="http://schemas.microsoft.com/office/drawing/2018/hyperlinkcolor" val="tx"/>
                    </a:ext>
                  </a:extLst>
                </a:hlinkClick>
              </a:rPr>
              <a:t>HR Service Centre ticket</a:t>
            </a:r>
            <a:r>
              <a:rPr lang="en-CA" b="0">
                <a:solidFill>
                  <a:srgbClr val="0099CC"/>
                </a:solidFill>
                <a:latin typeface="+mn-lt"/>
              </a:rPr>
              <a:t>. </a:t>
            </a:r>
          </a:p>
          <a:p>
            <a:endParaRPr lang="en-US"/>
          </a:p>
        </p:txBody>
      </p:sp>
      <p:pic>
        <p:nvPicPr>
          <p:cNvPr id="17" name="Picture Placeholder 16">
            <a:extLst>
              <a:ext uri="{FF2B5EF4-FFF2-40B4-BE49-F238E27FC236}">
                <a16:creationId xmlns:a16="http://schemas.microsoft.com/office/drawing/2014/main" id="{8AA8479C-B2CE-6494-862E-0A6360751E73}"/>
              </a:ext>
              <a:ext uri="{C183D7F6-B498-43B3-948B-1728B52AA6E4}">
                <adec:decorative xmlns:adec="http://schemas.microsoft.com/office/drawing/2017/decorative" val="1"/>
              </a:ext>
            </a:extLst>
          </p:cNvPr>
          <p:cNvPicPr>
            <a:picLocks noGrp="1" noChangeAspect="1"/>
          </p:cNvPicPr>
          <p:nvPr>
            <p:ph type="pic" sz="quarter" idx="13"/>
          </p:nvPr>
        </p:nvPicPr>
        <p:blipFill>
          <a:blip r:embed="rId5" cstate="print">
            <a:extLst>
              <a:ext uri="{28A0092B-C50C-407E-A947-70E740481C1C}">
                <a14:useLocalDpi xmlns:a14="http://schemas.microsoft.com/office/drawing/2010/main" val="0"/>
              </a:ext>
            </a:extLst>
          </a:blip>
          <a:srcRect l="16667" r="16667"/>
          <a:stretch>
            <a:fillRect/>
          </a:stretch>
        </p:blipFill>
        <p:spPr>
          <a:xfrm>
            <a:off x="3804013" y="1254526"/>
            <a:ext cx="1649021" cy="1649617"/>
          </a:xfrm>
        </p:spPr>
      </p:pic>
      <p:sp>
        <p:nvSpPr>
          <p:cNvPr id="29" name="Text Placeholder 28">
            <a:extLst>
              <a:ext uri="{FF2B5EF4-FFF2-40B4-BE49-F238E27FC236}">
                <a16:creationId xmlns:a16="http://schemas.microsoft.com/office/drawing/2014/main" id="{798BC5FA-52AE-48BF-9594-16531333F013}"/>
              </a:ext>
            </a:extLst>
          </p:cNvPr>
          <p:cNvSpPr>
            <a:spLocks noGrp="1"/>
          </p:cNvSpPr>
          <p:nvPr>
            <p:ph type="body" sz="quarter" idx="17"/>
          </p:nvPr>
        </p:nvSpPr>
        <p:spPr>
          <a:xfrm>
            <a:off x="3292332" y="3124929"/>
            <a:ext cx="2809542" cy="4105739"/>
          </a:xfrm>
        </p:spPr>
        <p:txBody>
          <a:bodyPr anchor="t"/>
          <a:lstStyle/>
          <a:p>
            <a:r>
              <a:rPr lang="en-US" sz="1800" b="0">
                <a:solidFill>
                  <a:schemeClr val="tx2"/>
                </a:solidFill>
                <a:ea typeface="+mj-ea"/>
                <a:cs typeface="+mj-cs"/>
              </a:rPr>
              <a:t>Informal Conflict Resolution (ICR) Program</a:t>
            </a:r>
          </a:p>
          <a:p>
            <a:pPr marL="228600" indent="-228600" algn="l">
              <a:buFont typeface="Arial" panose="020B0604020202020204" pitchFamily="34" charset="0"/>
              <a:buChar char="•"/>
            </a:pPr>
            <a:r>
              <a:rPr lang="en-CA" b="0">
                <a:latin typeface="+mn-lt"/>
              </a:rPr>
              <a:t>ICR practitioners are available to support employees to build and maintain healthy (safe, respectful, and inclusive) workplace relationships. To learn more about the ICR program, contact the </a:t>
            </a:r>
            <a:r>
              <a:rPr lang="en-CA" b="0">
                <a:solidFill>
                  <a:schemeClr val="accent5"/>
                </a:solidFill>
                <a:latin typeface="+mn-lt"/>
                <a:hlinkClick r:id="rId6">
                  <a:extLst>
                    <a:ext uri="{A12FA001-AC4F-418D-AE19-62706E023703}">
                      <ahyp:hlinkClr xmlns:ahyp="http://schemas.microsoft.com/office/drawing/2018/hyperlinkcolor" val="tx"/>
                    </a:ext>
                  </a:extLst>
                </a:hlinkClick>
              </a:rPr>
              <a:t>National ICR Program Office</a:t>
            </a:r>
            <a:r>
              <a:rPr lang="en-CA" b="0">
                <a:latin typeface="+mn-lt"/>
              </a:rPr>
              <a:t>, or </a:t>
            </a:r>
            <a:r>
              <a:rPr lang="en-CA" b="0">
                <a:solidFill>
                  <a:schemeClr val="accent5"/>
                </a:solidFill>
                <a:latin typeface="+mn-lt"/>
                <a:hlinkClick r:id="rId7">
                  <a:extLst>
                    <a:ext uri="{A12FA001-AC4F-418D-AE19-62706E023703}">
                      <ahyp:hlinkClr xmlns:ahyp="http://schemas.microsoft.com/office/drawing/2018/hyperlinkcolor" val="tx"/>
                    </a:ext>
                  </a:extLst>
                </a:hlinkClick>
              </a:rPr>
              <a:t>your regional ICR practitioner</a:t>
            </a:r>
            <a:r>
              <a:rPr lang="en-CA" b="0">
                <a:latin typeface="+mn-lt"/>
              </a:rPr>
              <a:t>.</a:t>
            </a:r>
          </a:p>
          <a:p>
            <a:pPr marL="228600" indent="-228600" algn="l">
              <a:buFont typeface="Arial" panose="020B0604020202020204" pitchFamily="34" charset="0"/>
              <a:buChar char="•"/>
            </a:pPr>
            <a:endParaRPr lang="en-US" sz="1600" b="0">
              <a:latin typeface="+mn-lt"/>
            </a:endParaRPr>
          </a:p>
          <a:p>
            <a:endParaRPr lang="en-US"/>
          </a:p>
        </p:txBody>
      </p:sp>
      <p:pic>
        <p:nvPicPr>
          <p:cNvPr id="21" name="Picture Placeholder 20">
            <a:extLst>
              <a:ext uri="{FF2B5EF4-FFF2-40B4-BE49-F238E27FC236}">
                <a16:creationId xmlns:a16="http://schemas.microsoft.com/office/drawing/2014/main" id="{187B5050-B04A-F7BC-E64D-B7C57E7EDFB6}"/>
              </a:ext>
              <a:ext uri="{C183D7F6-B498-43B3-948B-1728B52AA6E4}">
                <adec:decorative xmlns:adec="http://schemas.microsoft.com/office/drawing/2017/decorative" val="1"/>
              </a:ext>
            </a:extLst>
          </p:cNvPr>
          <p:cNvPicPr>
            <a:picLocks noGrp="1" noChangeAspect="1"/>
          </p:cNvPicPr>
          <p:nvPr>
            <p:ph type="pic" sz="quarter" idx="14"/>
          </p:nvPr>
        </p:nvPicPr>
        <p:blipFill rotWithShape="1">
          <a:blip r:embed="rId8" cstate="print">
            <a:extLst>
              <a:ext uri="{28A0092B-C50C-407E-A947-70E740481C1C}">
                <a14:useLocalDpi xmlns:a14="http://schemas.microsoft.com/office/drawing/2010/main" val="0"/>
              </a:ext>
            </a:extLst>
          </a:blip>
          <a:srcRect l="22871" r="9501"/>
          <a:stretch/>
        </p:blipFill>
        <p:spPr>
          <a:xfrm>
            <a:off x="6534605" y="1254526"/>
            <a:ext cx="1649021" cy="1649617"/>
          </a:xfrm>
        </p:spPr>
      </p:pic>
      <p:sp>
        <p:nvSpPr>
          <p:cNvPr id="30" name="Text Placeholder 29">
            <a:extLst>
              <a:ext uri="{FF2B5EF4-FFF2-40B4-BE49-F238E27FC236}">
                <a16:creationId xmlns:a16="http://schemas.microsoft.com/office/drawing/2014/main" id="{EC43866D-9C32-473C-82A1-0990D520F5E8}"/>
              </a:ext>
            </a:extLst>
          </p:cNvPr>
          <p:cNvSpPr>
            <a:spLocks noGrp="1"/>
          </p:cNvSpPr>
          <p:nvPr>
            <p:ph type="body" sz="quarter" idx="18"/>
          </p:nvPr>
        </p:nvSpPr>
        <p:spPr>
          <a:xfrm>
            <a:off x="6152308" y="3124929"/>
            <a:ext cx="2628000" cy="3728200"/>
          </a:xfrm>
        </p:spPr>
        <p:txBody>
          <a:bodyPr anchor="t"/>
          <a:lstStyle/>
          <a:p>
            <a:r>
              <a:rPr lang="en-US" sz="1800" b="0">
                <a:solidFill>
                  <a:schemeClr val="tx2"/>
                </a:solidFill>
                <a:ea typeface="+mj-ea"/>
                <a:cs typeface="+mj-cs"/>
              </a:rPr>
              <a:t>Employee Assistance Program</a:t>
            </a:r>
          </a:p>
          <a:p>
            <a:pPr marL="228600" indent="-228600" algn="l">
              <a:buFont typeface="Arial" panose="020B0604020202020204" pitchFamily="34" charset="0"/>
              <a:buChar char="•"/>
            </a:pPr>
            <a:r>
              <a:rPr lang="en-CA" sz="1600" b="0">
                <a:latin typeface="+mn-lt"/>
              </a:rPr>
              <a:t>Short term counselling or assistance is available if employees are experiencing a personal, health, or work-related concern. EAP counselling services are also available to family members. Refer to </a:t>
            </a:r>
            <a:r>
              <a:rPr lang="en-CA" sz="1600" b="0">
                <a:solidFill>
                  <a:schemeClr val="accent5"/>
                </a:solidFill>
                <a:latin typeface="+mn-lt"/>
                <a:hlinkClick r:id="rId9">
                  <a:extLst>
                    <a:ext uri="{A12FA001-AC4F-418D-AE19-62706E023703}">
                      <ahyp:hlinkClr xmlns:ahyp="http://schemas.microsoft.com/office/drawing/2018/hyperlinkcolor" val="tx"/>
                    </a:ext>
                  </a:extLst>
                </a:hlinkClick>
              </a:rPr>
              <a:t>Accessing EAP services</a:t>
            </a:r>
            <a:r>
              <a:rPr lang="en-CA" sz="1600" b="0">
                <a:latin typeface="+mn-lt"/>
              </a:rPr>
              <a:t>.</a:t>
            </a:r>
            <a:endParaRPr lang="en-US" sz="1600" b="0">
              <a:latin typeface="+mn-lt"/>
            </a:endParaRPr>
          </a:p>
          <a:p>
            <a:endParaRPr lang="en-US"/>
          </a:p>
        </p:txBody>
      </p:sp>
      <p:pic>
        <p:nvPicPr>
          <p:cNvPr id="19" name="Picture Placeholder 18">
            <a:extLst>
              <a:ext uri="{FF2B5EF4-FFF2-40B4-BE49-F238E27FC236}">
                <a16:creationId xmlns:a16="http://schemas.microsoft.com/office/drawing/2014/main" id="{D662B45D-213B-B041-4179-E6F85A213324}"/>
              </a:ext>
              <a:ext uri="{C183D7F6-B498-43B3-948B-1728B52AA6E4}">
                <adec:decorative xmlns:adec="http://schemas.microsoft.com/office/drawing/2017/decorative" val="1"/>
              </a:ext>
            </a:extLst>
          </p:cNvPr>
          <p:cNvPicPr>
            <a:picLocks noGrp="1" noChangeAspect="1"/>
          </p:cNvPicPr>
          <p:nvPr>
            <p:ph type="pic" sz="quarter" idx="15"/>
          </p:nvPr>
        </p:nvPicPr>
        <p:blipFill rotWithShape="1">
          <a:blip r:embed="rId10" cstate="print">
            <a:extLst>
              <a:ext uri="{28A0092B-C50C-407E-A947-70E740481C1C}">
                <a14:useLocalDpi xmlns:a14="http://schemas.microsoft.com/office/drawing/2010/main" val="0"/>
              </a:ext>
            </a:extLst>
          </a:blip>
          <a:srcRect l="27366" r="16384"/>
          <a:stretch/>
        </p:blipFill>
        <p:spPr>
          <a:xfrm>
            <a:off x="9226813" y="1254526"/>
            <a:ext cx="1649021" cy="1649617"/>
          </a:xfrm>
        </p:spPr>
      </p:pic>
      <p:sp>
        <p:nvSpPr>
          <p:cNvPr id="31" name="Text Placeholder 30">
            <a:extLst>
              <a:ext uri="{FF2B5EF4-FFF2-40B4-BE49-F238E27FC236}">
                <a16:creationId xmlns:a16="http://schemas.microsoft.com/office/drawing/2014/main" id="{B6738BA1-BA43-4056-B6F9-11ACD419DC7B}"/>
              </a:ext>
            </a:extLst>
          </p:cNvPr>
          <p:cNvSpPr>
            <a:spLocks noGrp="1"/>
          </p:cNvSpPr>
          <p:nvPr>
            <p:ph type="body" sz="quarter" idx="19"/>
          </p:nvPr>
        </p:nvSpPr>
        <p:spPr>
          <a:xfrm>
            <a:off x="8881176" y="3124929"/>
            <a:ext cx="2592000" cy="2177006"/>
          </a:xfrm>
        </p:spPr>
        <p:txBody>
          <a:bodyPr anchor="t"/>
          <a:lstStyle/>
          <a:p>
            <a:r>
              <a:rPr lang="en-US" sz="1800" b="0">
                <a:solidFill>
                  <a:schemeClr val="tx2"/>
                </a:solidFill>
                <a:ea typeface="+mj-ea"/>
                <a:cs typeface="+mj-cs"/>
              </a:rPr>
              <a:t>National Well-being Office</a:t>
            </a:r>
          </a:p>
          <a:p>
            <a:pPr marL="228600" indent="-228600" algn="l">
              <a:buFont typeface="Arial" panose="020B0604020202020204" pitchFamily="34" charset="0"/>
              <a:buChar char="•"/>
            </a:pPr>
            <a:r>
              <a:rPr lang="en-CA" b="0">
                <a:latin typeface="+mn-lt"/>
              </a:rPr>
              <a:t>For general questions related to the well-being approach, contact  </a:t>
            </a:r>
            <a:r>
              <a:rPr lang="en-CA" b="0">
                <a:solidFill>
                  <a:schemeClr val="accent5"/>
                </a:solidFill>
                <a:latin typeface="+mn-lt"/>
                <a:hlinkClick r:id="rId11">
                  <a:extLst>
                    <a:ext uri="{A12FA001-AC4F-418D-AE19-62706E023703}">
                      <ahyp:hlinkClr xmlns:ahyp="http://schemas.microsoft.com/office/drawing/2018/hyperlinkcolor" val="tx"/>
                    </a:ext>
                  </a:extLst>
                </a:hlinkClick>
              </a:rPr>
              <a:t>WELLBEING@cra-arc.gc.ca</a:t>
            </a:r>
            <a:r>
              <a:rPr lang="en-CA" b="0">
                <a:solidFill>
                  <a:schemeClr val="bg2">
                    <a:lumMod val="75000"/>
                  </a:schemeClr>
                </a:solidFill>
                <a:latin typeface="+mn-lt"/>
              </a:rPr>
              <a:t>.</a:t>
            </a:r>
            <a:endParaRPr lang="en-US" b="0">
              <a:solidFill>
                <a:schemeClr val="bg2">
                  <a:lumMod val="75000"/>
                </a:schemeClr>
              </a:solidFill>
              <a:latin typeface="+mn-lt"/>
            </a:endParaRPr>
          </a:p>
          <a:p>
            <a:endParaRPr lang="en-US"/>
          </a:p>
        </p:txBody>
      </p:sp>
    </p:spTree>
    <p:extLst>
      <p:ext uri="{BB962C8B-B14F-4D97-AF65-F5344CB8AC3E}">
        <p14:creationId xmlns:p14="http://schemas.microsoft.com/office/powerpoint/2010/main" val="395984102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CA" sz="2800"/>
              <a:t>Resources</a:t>
            </a:r>
          </a:p>
        </p:txBody>
      </p:sp>
      <p:sp>
        <p:nvSpPr>
          <p:cNvPr id="2" name="Text Placeholder 2">
            <a:extLst>
              <a:ext uri="{FF2B5EF4-FFF2-40B4-BE49-F238E27FC236}">
                <a16:creationId xmlns:a16="http://schemas.microsoft.com/office/drawing/2014/main" id="{0FA29846-446A-16B0-A98A-79194BAA680F}"/>
              </a:ext>
            </a:extLst>
          </p:cNvPr>
          <p:cNvSpPr>
            <a:spLocks noGrp="1"/>
          </p:cNvSpPr>
          <p:nvPr>
            <p:ph type="body" idx="1"/>
          </p:nvPr>
        </p:nvSpPr>
        <p:spPr/>
        <p:txBody>
          <a:bodyPr/>
          <a:lstStyle/>
          <a:p>
            <a:pPr indent="-2686050">
              <a:buNone/>
            </a:pPr>
            <a:r>
              <a:rPr lang="en-CA" sz="2400"/>
              <a:t>The CRA has a growing list of resources available for each of the 13 workplace factors on the </a:t>
            </a:r>
            <a:r>
              <a:rPr lang="en-CA" sz="2400">
                <a:solidFill>
                  <a:schemeClr val="accent5"/>
                </a:solidFill>
                <a:hlinkClick r:id="rId3">
                  <a:extLst>
                    <a:ext uri="{A12FA001-AC4F-418D-AE19-62706E023703}">
                      <ahyp:hlinkClr xmlns:ahyp="http://schemas.microsoft.com/office/drawing/2018/hyperlinkcolor" val="tx"/>
                    </a:ext>
                  </a:extLst>
                </a:hlinkClick>
              </a:rPr>
              <a:t>Workplace factors that affect well-being (dce-eir.net)</a:t>
            </a:r>
            <a:r>
              <a:rPr lang="en-CA" sz="2400">
                <a:solidFill>
                  <a:schemeClr val="accent5"/>
                </a:solidFill>
              </a:rPr>
              <a:t> </a:t>
            </a:r>
            <a:r>
              <a:rPr lang="en-CA" sz="2400"/>
              <a:t>page on </a:t>
            </a:r>
            <a:r>
              <a:rPr lang="en-CA" sz="2400" err="1"/>
              <a:t>InfoZone</a:t>
            </a:r>
            <a:r>
              <a:rPr lang="en-CA" sz="2400"/>
              <a:t>. </a:t>
            </a:r>
          </a:p>
        </p:txBody>
      </p:sp>
      <p:sp>
        <p:nvSpPr>
          <p:cNvPr id="10" name="Content Placeholder 9">
            <a:extLst>
              <a:ext uri="{FF2B5EF4-FFF2-40B4-BE49-F238E27FC236}">
                <a16:creationId xmlns:a16="http://schemas.microsoft.com/office/drawing/2014/main" id="{509A93D2-CF90-4F27-BB76-06A921484E3F}"/>
              </a:ext>
            </a:extLst>
          </p:cNvPr>
          <p:cNvSpPr>
            <a:spLocks noGrp="1"/>
          </p:cNvSpPr>
          <p:nvPr>
            <p:ph sz="half" idx="2"/>
          </p:nvPr>
        </p:nvSpPr>
        <p:spPr>
          <a:xfrm>
            <a:off x="606175" y="3173314"/>
            <a:ext cx="5391401" cy="3684588"/>
          </a:xfrm>
        </p:spPr>
        <p:txBody>
          <a:bodyPr/>
          <a:lstStyle/>
          <a:p>
            <a:pPr indent="-2686050">
              <a:buNone/>
            </a:pPr>
            <a:endParaRPr lang="en-CA" sz="1600">
              <a:effectLst/>
            </a:endParaRPr>
          </a:p>
          <a:p>
            <a:pPr marL="0" indent="0">
              <a:buNone/>
            </a:pPr>
            <a:r>
              <a:rPr lang="en-CA" sz="2000"/>
              <a:t>Committees and representatives can reference resources from this list as part of their investigation recommendations to reduce the risk of psychological injury and illness in your workplace. </a:t>
            </a:r>
          </a:p>
        </p:txBody>
      </p:sp>
      <p:pic>
        <p:nvPicPr>
          <p:cNvPr id="5" name="Picture Placeholder 4" descr="A group of people putting their hands together">
            <a:extLst>
              <a:ext uri="{FF2B5EF4-FFF2-40B4-BE49-F238E27FC236}">
                <a16:creationId xmlns:a16="http://schemas.microsoft.com/office/drawing/2014/main" id="{9D7668D1-80D6-1F61-3B9B-21F294B9E33D}"/>
              </a:ext>
            </a:extLst>
          </p:cNvPr>
          <p:cNvPicPr>
            <a:picLocks noGrp="1" noChangeAspect="1"/>
          </p:cNvPicPr>
          <p:nvPr>
            <p:ph type="pic" sz="quarter" idx="10"/>
          </p:nvPr>
        </p:nvPicPr>
        <p:blipFill rotWithShape="1">
          <a:blip r:embed="rId4">
            <a:extLst>
              <a:ext uri="{28A0092B-C50C-407E-A947-70E740481C1C}">
                <a14:useLocalDpi xmlns:a14="http://schemas.microsoft.com/office/drawing/2010/main" val="0"/>
              </a:ext>
            </a:extLst>
          </a:blip>
          <a:srcRect l="20437" r="20437"/>
          <a:stretch/>
        </p:blipFill>
        <p:spPr/>
      </p:pic>
    </p:spTree>
    <p:extLst>
      <p:ext uri="{BB962C8B-B14F-4D97-AF65-F5344CB8AC3E}">
        <p14:creationId xmlns:p14="http://schemas.microsoft.com/office/powerpoint/2010/main" val="54305909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a:extLst>
              <a:ext uri="{FF2B5EF4-FFF2-40B4-BE49-F238E27FC236}">
                <a16:creationId xmlns:a16="http://schemas.microsoft.com/office/drawing/2014/main" id="{949BDD3E-AC0D-44F6-BD0A-43A855261D20}"/>
              </a:ext>
            </a:extLst>
          </p:cNvPr>
          <p:cNvSpPr>
            <a:spLocks noGrp="1"/>
          </p:cNvSpPr>
          <p:nvPr>
            <p:ph type="title"/>
          </p:nvPr>
        </p:nvSpPr>
        <p:spPr>
          <a:xfrm>
            <a:off x="688975" y="1964267"/>
            <a:ext cx="5407025" cy="2235200"/>
          </a:xfrm>
          <a:solidFill>
            <a:srgbClr val="A26000"/>
          </a:solidFill>
        </p:spPr>
        <p:txBody>
          <a:bodyPr/>
          <a:lstStyle/>
          <a:p>
            <a:r>
              <a:rPr lang="en-CA" dirty="0"/>
              <a:t>Incident Reporting and Disability Management System (IRDMS)</a:t>
            </a:r>
          </a:p>
        </p:txBody>
      </p:sp>
      <p:pic>
        <p:nvPicPr>
          <p:cNvPr id="9" name="Picture Placeholder 8" descr="A diagram of a flowchart">
            <a:extLst>
              <a:ext uri="{FF2B5EF4-FFF2-40B4-BE49-F238E27FC236}">
                <a16:creationId xmlns:a16="http://schemas.microsoft.com/office/drawing/2014/main" id="{326CFBB7-7D0E-58A9-62FF-ED3457EDDE5F}"/>
              </a:ext>
            </a:extLst>
          </p:cNvPr>
          <p:cNvPicPr>
            <a:picLocks noGrp="1" noChangeAspect="1"/>
          </p:cNvPicPr>
          <p:nvPr>
            <p:ph type="pic" sz="quarter" idx="10"/>
          </p:nvPr>
        </p:nvPicPr>
        <p:blipFill rotWithShape="1">
          <a:blip r:embed="rId3">
            <a:extLst>
              <a:ext uri="{28A0092B-C50C-407E-A947-70E740481C1C}">
                <a14:useLocalDpi xmlns:a14="http://schemas.microsoft.com/office/drawing/2010/main" val="0"/>
              </a:ext>
            </a:extLst>
          </a:blip>
          <a:srcRect l="16749" r="16749"/>
          <a:stretch/>
        </p:blipFill>
        <p:spPr>
          <a:xfrm>
            <a:off x="6352674" y="276998"/>
            <a:ext cx="5839326" cy="6581001"/>
          </a:xfrm>
        </p:spPr>
      </p:pic>
    </p:spTree>
    <p:extLst>
      <p:ext uri="{BB962C8B-B14F-4D97-AF65-F5344CB8AC3E}">
        <p14:creationId xmlns:p14="http://schemas.microsoft.com/office/powerpoint/2010/main" val="13783447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lIns="91440" tIns="45720" rIns="91440" bIns="45720" anchor="t"/>
          <a:lstStyle/>
          <a:p>
            <a:r>
              <a:rPr lang="en-CA" sz="2800"/>
              <a:t>Reporting Workplace Harassment and Violence</a:t>
            </a:r>
          </a:p>
        </p:txBody>
      </p:sp>
      <p:pic>
        <p:nvPicPr>
          <p:cNvPr id="7" name="Picture 6" descr="A close-up of a case"/>
          <p:cNvPicPr>
            <a:picLocks noChangeAspect="1"/>
          </p:cNvPicPr>
          <p:nvPr/>
        </p:nvPicPr>
        <p:blipFill rotWithShape="1">
          <a:blip r:embed="rId3"/>
          <a:srcRect t="20315"/>
          <a:stretch/>
        </p:blipFill>
        <p:spPr>
          <a:xfrm>
            <a:off x="2486743" y="3853087"/>
            <a:ext cx="6583233" cy="2494315"/>
          </a:xfrm>
          <a:prstGeom prst="rect">
            <a:avLst/>
          </a:prstGeom>
          <a:ln>
            <a:noFill/>
          </a:ln>
          <a:effectLst>
            <a:softEdge rad="112500"/>
          </a:effectLst>
        </p:spPr>
      </p:pic>
      <p:pic>
        <p:nvPicPr>
          <p:cNvPr id="8" name="Picture 7" descr="White raised hand as a sign of refusal on a hexagon with a red background." title="Stop sign "/>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7991685" y="4029732"/>
            <a:ext cx="822784" cy="799331"/>
          </a:xfrm>
          <a:prstGeom prst="rect">
            <a:avLst/>
          </a:prstGeom>
        </p:spPr>
      </p:pic>
      <p:sp>
        <p:nvSpPr>
          <p:cNvPr id="5" name="Text Placeholder 8">
            <a:extLst>
              <a:ext uri="{FF2B5EF4-FFF2-40B4-BE49-F238E27FC236}">
                <a16:creationId xmlns:a16="http://schemas.microsoft.com/office/drawing/2014/main" id="{38868E02-880C-BACB-5EA0-E988419381FC}"/>
              </a:ext>
            </a:extLst>
          </p:cNvPr>
          <p:cNvSpPr txBox="1">
            <a:spLocks/>
          </p:cNvSpPr>
          <p:nvPr/>
        </p:nvSpPr>
        <p:spPr>
          <a:xfrm>
            <a:off x="758573" y="1591255"/>
            <a:ext cx="10674853" cy="2011679"/>
          </a:xfrm>
          <a:prstGeom prst="roundRect">
            <a:avLst/>
          </a:prstGeom>
          <a:solidFill>
            <a:schemeClr val="bg2">
              <a:alpha val="30196"/>
            </a:schemeClr>
          </a:solidFill>
        </p:spPr>
        <p:txBody>
          <a:bodyPr lIns="91440" tIns="45720" rIns="91440" bIns="45720" anchor="ctr"/>
          <a:lstStyle>
            <a:lvl1pPr marL="0" indent="0" algn="l" defTabSz="914400" rtl="0" eaLnBrk="1" latinLnBrk="0" hangingPunct="1">
              <a:lnSpc>
                <a:spcPct val="90000"/>
              </a:lnSpc>
              <a:spcBef>
                <a:spcPts val="1000"/>
              </a:spcBef>
              <a:buFont typeface="Arial" panose="020B0604020202020204" pitchFamily="34" charset="0"/>
              <a:buNone/>
              <a:defRPr sz="1600" b="0" kern="1200">
                <a:solidFill>
                  <a:schemeClr val="tx2"/>
                </a:solidFill>
                <a:latin typeface="+mj-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algn="ctr">
              <a:spcBef>
                <a:spcPts val="1200"/>
              </a:spcBef>
            </a:pPr>
            <a:r>
              <a:rPr lang="en-CA" sz="2000">
                <a:solidFill>
                  <a:schemeClr val="bg2">
                    <a:lumMod val="50000"/>
                  </a:schemeClr>
                </a:solidFill>
              </a:rPr>
              <a:t>Supervisors can report an injury related to “harassment and violence” to generate an Employer’s Record of Injury (Workers Compensation form) </a:t>
            </a:r>
            <a:r>
              <a:rPr lang="en-CA" sz="2000" u="sng">
                <a:solidFill>
                  <a:schemeClr val="bg2">
                    <a:lumMod val="50000"/>
                  </a:schemeClr>
                </a:solidFill>
              </a:rPr>
              <a:t>only</a:t>
            </a:r>
            <a:r>
              <a:rPr lang="en-CA" sz="2000">
                <a:solidFill>
                  <a:schemeClr val="bg2">
                    <a:lumMod val="50000"/>
                  </a:schemeClr>
                </a:solidFill>
              </a:rPr>
              <a:t>. </a:t>
            </a:r>
          </a:p>
          <a:p>
            <a:pPr algn="ctr">
              <a:spcBef>
                <a:spcPts val="1200"/>
              </a:spcBef>
            </a:pPr>
            <a:r>
              <a:rPr lang="en-CA" sz="2000">
                <a:solidFill>
                  <a:schemeClr val="bg2">
                    <a:lumMod val="50000"/>
                  </a:schemeClr>
                </a:solidFill>
              </a:rPr>
              <a:t>Employees attempting to report a hazard relating to workplace harassment and violence will be guided to the appropriate reporting method.</a:t>
            </a:r>
          </a:p>
        </p:txBody>
      </p:sp>
    </p:spTree>
    <p:extLst>
      <p:ext uri="{BB962C8B-B14F-4D97-AF65-F5344CB8AC3E}">
        <p14:creationId xmlns:p14="http://schemas.microsoft.com/office/powerpoint/2010/main" val="167867922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96013" y="2742242"/>
            <a:ext cx="5203507" cy="1276813"/>
          </a:xfrm>
        </p:spPr>
        <p:txBody>
          <a:bodyPr wrap="square" lIns="91440" tIns="45720" rIns="91440" bIns="45720" anchor="t">
            <a:noAutofit/>
          </a:bodyPr>
          <a:lstStyle/>
          <a:p>
            <a:r>
              <a:rPr lang="en-CA"/>
              <a:t>Stream 1: Hazards/Complaints</a:t>
            </a:r>
          </a:p>
        </p:txBody>
      </p:sp>
      <p:pic>
        <p:nvPicPr>
          <p:cNvPr id="5" name="Picture Placeholder 4" descr="A person in a blue shirt">
            <a:extLst>
              <a:ext uri="{FF2B5EF4-FFF2-40B4-BE49-F238E27FC236}">
                <a16:creationId xmlns:a16="http://schemas.microsoft.com/office/drawing/2014/main" id="{1F5503FF-2071-836D-35ED-DE1AA693CE29}"/>
              </a:ext>
            </a:extLst>
          </p:cNvPr>
          <p:cNvPicPr>
            <a:picLocks noGrp="1" noChangeAspect="1"/>
          </p:cNvPicPr>
          <p:nvPr>
            <p:ph type="pic" sz="quarter" idx="15"/>
          </p:nvPr>
        </p:nvPicPr>
        <p:blipFill>
          <a:blip r:embed="rId3">
            <a:extLst>
              <a:ext uri="{28A0092B-C50C-407E-A947-70E740481C1C}">
                <a14:useLocalDpi xmlns:a14="http://schemas.microsoft.com/office/drawing/2010/main" val="0"/>
              </a:ext>
            </a:extLst>
          </a:blip>
          <a:srcRect l="20390" r="20390"/>
          <a:stretch/>
        </p:blipFill>
        <p:spPr>
          <a:xfrm flipH="1">
            <a:off x="0" y="276225"/>
            <a:ext cx="5843588" cy="6581775"/>
          </a:xfrm>
        </p:spPr>
      </p:pic>
    </p:spTree>
    <p:extLst>
      <p:ext uri="{BB962C8B-B14F-4D97-AF65-F5344CB8AC3E}">
        <p14:creationId xmlns:p14="http://schemas.microsoft.com/office/powerpoint/2010/main" val="145853148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sz="2800"/>
              <a:t>Stream 1 – Hazards/complaints</a:t>
            </a:r>
          </a:p>
        </p:txBody>
      </p:sp>
      <p:sp>
        <p:nvSpPr>
          <p:cNvPr id="4" name="Content Placeholder 3"/>
          <p:cNvSpPr>
            <a:spLocks noGrp="1"/>
          </p:cNvSpPr>
          <p:nvPr>
            <p:ph type="body" idx="1"/>
          </p:nvPr>
        </p:nvSpPr>
        <p:spPr>
          <a:xfrm>
            <a:off x="606174" y="1372987"/>
            <a:ext cx="10674853" cy="373427"/>
          </a:xfrm>
        </p:spPr>
        <p:txBody>
          <a:bodyPr/>
          <a:lstStyle/>
          <a:p>
            <a:r>
              <a:rPr lang="en-CA" sz="2400"/>
              <a:t>Both employee and supervisor will answer the same initial screening questions when attempting to submit a hazard report/complaint. </a:t>
            </a:r>
          </a:p>
        </p:txBody>
      </p:sp>
      <p:pic>
        <p:nvPicPr>
          <p:cNvPr id="7" name="Content Placeholder 6" descr="A screenshot of a computer"/>
          <p:cNvPicPr>
            <a:picLocks noGrp="1" noChangeAspect="1"/>
          </p:cNvPicPr>
          <p:nvPr>
            <p:ph sz="half" idx="2"/>
          </p:nvPr>
        </p:nvPicPr>
        <p:blipFill rotWithShape="1">
          <a:blip r:embed="rId3"/>
          <a:srcRect l="893"/>
          <a:stretch/>
        </p:blipFill>
        <p:spPr>
          <a:xfrm>
            <a:off x="606174" y="2283378"/>
            <a:ext cx="10889156" cy="355631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414201566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sz="2800"/>
              <a:t>Hazard Case – Stage 1 – Supervisor Level</a:t>
            </a:r>
          </a:p>
        </p:txBody>
      </p:sp>
      <p:pic>
        <p:nvPicPr>
          <p:cNvPr id="4" name="Content Placeholder 3" descr="A screenshot of a computer"/>
          <p:cNvPicPr>
            <a:picLocks noGrp="1" noChangeAspect="1"/>
          </p:cNvPicPr>
          <p:nvPr>
            <p:ph sz="half" idx="2"/>
          </p:nvPr>
        </p:nvPicPr>
        <p:blipFill rotWithShape="1">
          <a:blip r:embed="rId3"/>
          <a:srcRect t="15542"/>
          <a:stretch/>
        </p:blipFill>
        <p:spPr>
          <a:xfrm>
            <a:off x="5860473" y="1539514"/>
            <a:ext cx="6031884" cy="4132263"/>
          </a:xfrm>
          <a:prstGeom prst="rect">
            <a:avLst/>
          </a:prstGeom>
          <a:ln>
            <a:noFill/>
          </a:ln>
          <a:effectLst>
            <a:outerShdw blurRad="292100" dist="139700" dir="2700000" algn="tl" rotWithShape="0">
              <a:srgbClr val="333333">
                <a:alpha val="65000"/>
              </a:srgbClr>
            </a:outerShdw>
          </a:effectLst>
        </p:spPr>
      </p:pic>
      <p:sp>
        <p:nvSpPr>
          <p:cNvPr id="5" name="Content Placeholder 2">
            <a:extLst>
              <a:ext uri="{FF2B5EF4-FFF2-40B4-BE49-F238E27FC236}">
                <a16:creationId xmlns:a16="http://schemas.microsoft.com/office/drawing/2014/main" id="{9A5401EA-2116-16E1-6A00-E80EF8C26606}"/>
              </a:ext>
            </a:extLst>
          </p:cNvPr>
          <p:cNvSpPr txBox="1">
            <a:spLocks/>
          </p:cNvSpPr>
          <p:nvPr/>
        </p:nvSpPr>
        <p:spPr>
          <a:xfrm>
            <a:off x="606175" y="2410691"/>
            <a:ext cx="4973743" cy="3778972"/>
          </a:xfrm>
          <a:prstGeom prst="rect">
            <a:avLst/>
          </a:prstGeom>
        </p:spPr>
        <p:txBody>
          <a:bodyPr lIns="91440" tIns="45720" rIns="91440" bIns="45720" anchor="t"/>
          <a:lstStyle>
            <a:lvl1pPr marL="228600" indent="-228600" algn="l" defTabSz="914400" rtl="0" eaLnBrk="1" latinLnBrk="0" hangingPunct="1">
              <a:lnSpc>
                <a:spcPct val="90000"/>
              </a:lnSpc>
              <a:spcBef>
                <a:spcPts val="1000"/>
              </a:spcBef>
              <a:buFont typeface="Arial" panose="020B0604020202020204" pitchFamily="34" charset="0"/>
              <a:buChar char="•"/>
              <a:defRPr sz="1400" kern="1200">
                <a:solidFill>
                  <a:schemeClr val="tx1">
                    <a:lumMod val="85000"/>
                    <a:lumOff val="1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400" kern="1200">
                <a:solidFill>
                  <a:schemeClr val="tx1">
                    <a:lumMod val="85000"/>
                    <a:lumOff val="1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chemeClr val="tx1">
                    <a:lumMod val="85000"/>
                    <a:lumOff val="1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lumMod val="85000"/>
                    <a:lumOff val="1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lumMod val="85000"/>
                    <a:lumOff val="1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CA" sz="2000">
                <a:solidFill>
                  <a:schemeClr val="tx1"/>
                </a:solidFill>
              </a:rPr>
              <a:t>As per the Canada Labour Code 127.1, the employee </a:t>
            </a:r>
            <a:r>
              <a:rPr lang="en-CA" sz="2000" b="0" i="0" kern="1200">
                <a:solidFill>
                  <a:schemeClr val="tx1"/>
                </a:solidFill>
                <a:effectLst/>
                <a:latin typeface="+mn-lt"/>
                <a:ea typeface="+mn-ea"/>
                <a:cs typeface="+mn-cs"/>
              </a:rPr>
              <a:t>must first raise the issue with their supervisor</a:t>
            </a:r>
            <a:r>
              <a:rPr lang="en-US" altLang="en-US" sz="2000">
                <a:latin typeface="Arial"/>
                <a:cs typeface="Arial"/>
              </a:rPr>
              <a:t>.</a:t>
            </a:r>
          </a:p>
          <a:p>
            <a:r>
              <a:rPr lang="en-CA" sz="2000" b="0" i="0" kern="1200" baseline="0">
                <a:solidFill>
                  <a:schemeClr val="tx1"/>
                </a:solidFill>
                <a:effectLst/>
                <a:latin typeface="+mn-lt"/>
                <a:ea typeface="+mn-ea"/>
                <a:cs typeface="+mn-cs"/>
              </a:rPr>
              <a:t>It is then the responsibility of the supervisor to review the alleged hazard/complaint and take appropriate action to reduce the risk before escalating the matter further</a:t>
            </a:r>
            <a:r>
              <a:rPr lang="en-US" altLang="en-US" sz="2000">
                <a:latin typeface="Arial"/>
                <a:cs typeface="Arial"/>
              </a:rPr>
              <a:t>. </a:t>
            </a:r>
          </a:p>
        </p:txBody>
      </p:sp>
    </p:spTree>
    <p:extLst>
      <p:ext uri="{BB962C8B-B14F-4D97-AF65-F5344CB8AC3E}">
        <p14:creationId xmlns:p14="http://schemas.microsoft.com/office/powerpoint/2010/main" val="356037189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sz="2800"/>
              <a:t>Hazard Case – Stage 1: Employee Notification</a:t>
            </a:r>
          </a:p>
        </p:txBody>
      </p:sp>
      <p:pic>
        <p:nvPicPr>
          <p:cNvPr id="5" name="Picture 4" descr="A close-up of a document"/>
          <p:cNvPicPr>
            <a:picLocks noChangeAspect="1"/>
          </p:cNvPicPr>
          <p:nvPr/>
        </p:nvPicPr>
        <p:blipFill>
          <a:blip r:embed="rId3"/>
          <a:stretch>
            <a:fillRect/>
          </a:stretch>
        </p:blipFill>
        <p:spPr>
          <a:xfrm>
            <a:off x="609601" y="1869440"/>
            <a:ext cx="4770003" cy="2892701"/>
          </a:xfrm>
          <a:prstGeom prst="rect">
            <a:avLst/>
          </a:prstGeom>
          <a:ln>
            <a:noFill/>
          </a:ln>
          <a:effectLst>
            <a:outerShdw blurRad="292100" dist="139700" dir="2700000" algn="tl" rotWithShape="0">
              <a:srgbClr val="333333">
                <a:alpha val="65000"/>
              </a:srgbClr>
            </a:outerShdw>
          </a:effectLst>
        </p:spPr>
      </p:pic>
      <p:pic>
        <p:nvPicPr>
          <p:cNvPr id="7" name="Picture 6" descr="A screenshot of a computer"/>
          <p:cNvPicPr>
            <a:picLocks noChangeAspect="1"/>
          </p:cNvPicPr>
          <p:nvPr/>
        </p:nvPicPr>
        <p:blipFill rotWithShape="1">
          <a:blip r:embed="rId4"/>
          <a:srcRect l="605"/>
          <a:stretch/>
        </p:blipFill>
        <p:spPr>
          <a:xfrm>
            <a:off x="5651698" y="1869440"/>
            <a:ext cx="6113582" cy="3492141"/>
          </a:xfrm>
          <a:prstGeom prst="rect">
            <a:avLst/>
          </a:prstGeom>
          <a:ln>
            <a:noFill/>
          </a:ln>
          <a:effectLst>
            <a:outerShdw blurRad="292100" dist="139700" dir="2700000" algn="tl" rotWithShape="0">
              <a:srgbClr val="333333">
                <a:alpha val="65000"/>
              </a:srgbClr>
            </a:outerShdw>
          </a:effectLst>
        </p:spPr>
      </p:pic>
      <p:sp>
        <p:nvSpPr>
          <p:cNvPr id="3" name="Flowchart: Connector 2">
            <a:extLst>
              <a:ext uri="{FF2B5EF4-FFF2-40B4-BE49-F238E27FC236}">
                <a16:creationId xmlns:a16="http://schemas.microsoft.com/office/drawing/2014/main" id="{37BB9BDB-08A1-320F-3DE6-91D394BAB57E}"/>
              </a:ext>
            </a:extLst>
          </p:cNvPr>
          <p:cNvSpPr/>
          <p:nvPr/>
        </p:nvSpPr>
        <p:spPr>
          <a:xfrm>
            <a:off x="3732470" y="4531627"/>
            <a:ext cx="1244776" cy="1157563"/>
          </a:xfrm>
          <a:prstGeom prst="flowChartConnector">
            <a:avLst/>
          </a:prstGeom>
          <a:solidFill>
            <a:schemeClr val="bg2">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4" name="Picture 7" descr="Envelope with solid fill">
            <a:extLst>
              <a:ext uri="{FF2B5EF4-FFF2-40B4-BE49-F238E27FC236}">
                <a16:creationId xmlns:a16="http://schemas.microsoft.com/office/drawing/2014/main" id="{34F7E6B0-502C-BD83-D686-60510F129E97}"/>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l="1701" r="1701"/>
          <a:stretch/>
        </p:blipFill>
        <p:spPr>
          <a:xfrm rot="20862498">
            <a:off x="3886696" y="4618219"/>
            <a:ext cx="915540" cy="947777"/>
          </a:xfrm>
          <a:prstGeom prst="rect">
            <a:avLst/>
          </a:prstGeom>
          <a:ln>
            <a:noFill/>
          </a:ln>
          <a:effectLst/>
        </p:spPr>
      </p:pic>
    </p:spTree>
    <p:extLst>
      <p:ext uri="{BB962C8B-B14F-4D97-AF65-F5344CB8AC3E}">
        <p14:creationId xmlns:p14="http://schemas.microsoft.com/office/powerpoint/2010/main" val="77414833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96015" y="365126"/>
            <a:ext cx="5085011" cy="1247917"/>
          </a:xfrm>
        </p:spPr>
        <p:txBody>
          <a:bodyPr>
            <a:normAutofit/>
          </a:bodyPr>
          <a:lstStyle/>
          <a:p>
            <a:r>
              <a:rPr lang="en-CA"/>
              <a:t>Hazard Case – Stage 2: HSC/HSR Level</a:t>
            </a:r>
          </a:p>
        </p:txBody>
      </p:sp>
      <p:sp>
        <p:nvSpPr>
          <p:cNvPr id="3" name="Content Placeholder 2"/>
          <p:cNvSpPr>
            <a:spLocks noGrp="1"/>
          </p:cNvSpPr>
          <p:nvPr>
            <p:ph type="body" idx="13"/>
          </p:nvPr>
        </p:nvSpPr>
        <p:spPr>
          <a:xfrm>
            <a:off x="6196014" y="1261921"/>
            <a:ext cx="5085012" cy="3601024"/>
          </a:xfrm>
        </p:spPr>
        <p:txBody>
          <a:bodyPr anchor="ctr">
            <a:normAutofit/>
          </a:bodyPr>
          <a:lstStyle/>
          <a:p>
            <a:pPr marL="342900" indent="-342900">
              <a:buFont typeface="Arial" panose="020B0604020202020204" pitchFamily="34" charset="0"/>
              <a:buChar char="•"/>
            </a:pPr>
            <a:r>
              <a:rPr lang="en-CA" sz="2000">
                <a:solidFill>
                  <a:schemeClr val="tx1"/>
                </a:solidFill>
                <a:latin typeface="+mn-lt"/>
              </a:rPr>
              <a:t>If the employee does not agree with the proposed corrective measures, they should first discuss with their supervisor.</a:t>
            </a:r>
          </a:p>
          <a:p>
            <a:pPr marL="342900" indent="-342900">
              <a:buFont typeface="Arial" panose="020B0604020202020204" pitchFamily="34" charset="0"/>
              <a:buChar char="•"/>
            </a:pPr>
            <a:r>
              <a:rPr lang="en-CA" sz="2000">
                <a:solidFill>
                  <a:schemeClr val="tx1"/>
                </a:solidFill>
                <a:latin typeface="+mn-lt"/>
              </a:rPr>
              <a:t>If the employee continues to disagree with the proposed corrective measure(s), the hazard case will go to the HSC/HSR level.</a:t>
            </a:r>
          </a:p>
          <a:p>
            <a:endParaRPr lang="en-CA" sz="1100"/>
          </a:p>
          <a:p>
            <a:endParaRPr lang="en-CA" sz="1100"/>
          </a:p>
        </p:txBody>
      </p:sp>
      <p:pic>
        <p:nvPicPr>
          <p:cNvPr id="5" name="Picture 4" descr="A white background with black text"/>
          <p:cNvPicPr>
            <a:picLocks noChangeAspect="1"/>
          </p:cNvPicPr>
          <p:nvPr/>
        </p:nvPicPr>
        <p:blipFill rotWithShape="1">
          <a:blip r:embed="rId3"/>
          <a:stretch/>
        </p:blipFill>
        <p:spPr>
          <a:xfrm>
            <a:off x="6268751" y="4178157"/>
            <a:ext cx="5095875" cy="1543050"/>
          </a:xfrm>
          <a:prstGeom prst="rect">
            <a:avLst/>
          </a:prstGeom>
          <a:noFill/>
          <a:ln>
            <a:noFill/>
          </a:ln>
          <a:effectLst>
            <a:outerShdw blurRad="292100" dist="139700" dir="2700000" algn="tl" rotWithShape="0">
              <a:srgbClr val="333333">
                <a:alpha val="65000"/>
              </a:srgbClr>
            </a:outerShdw>
          </a:effectLst>
        </p:spPr>
      </p:pic>
      <p:pic>
        <p:nvPicPr>
          <p:cNvPr id="9" name="Picture 8" descr="A few men wearing safety vests and helmets"/>
          <p:cNvPicPr>
            <a:picLocks noChangeAspect="1"/>
          </p:cNvPicPr>
          <p:nvPr/>
        </p:nvPicPr>
        <p:blipFill>
          <a:blip r:embed="rId4">
            <a:extLst>
              <a:ext uri="{28A0092B-C50C-407E-A947-70E740481C1C}">
                <a14:useLocalDpi xmlns:a14="http://schemas.microsoft.com/office/drawing/2010/main" val="0"/>
              </a:ext>
            </a:extLst>
          </a:blip>
          <a:srcRect l="20412" r="20412"/>
          <a:stretch/>
        </p:blipFill>
        <p:spPr>
          <a:xfrm>
            <a:off x="20" y="276999"/>
            <a:ext cx="5842996" cy="6581002"/>
          </a:xfrm>
          <a:custGeom>
            <a:avLst/>
            <a:gdLst>
              <a:gd name="connsiteX0" fmla="*/ 1988130 w 4963462"/>
              <a:gd name="connsiteY0" fmla="*/ 1 h 6279849"/>
              <a:gd name="connsiteX1" fmla="*/ 4862589 w 4963462"/>
              <a:gd name="connsiteY1" fmla="*/ 12563 h 6279849"/>
              <a:gd name="connsiteX2" fmla="*/ 4963462 w 4963462"/>
              <a:gd name="connsiteY2" fmla="*/ 13169 h 6279849"/>
              <a:gd name="connsiteX3" fmla="*/ 4963462 w 4963462"/>
              <a:gd name="connsiteY3" fmla="*/ 6279849 h 6279849"/>
              <a:gd name="connsiteX4" fmla="*/ 2724464 w 4963462"/>
              <a:gd name="connsiteY4" fmla="*/ 6279849 h 6279849"/>
              <a:gd name="connsiteX5" fmla="*/ 754792 w 4963462"/>
              <a:gd name="connsiteY5" fmla="*/ 4372850 h 6279849"/>
              <a:gd name="connsiteX6" fmla="*/ 611185 w 4963462"/>
              <a:gd name="connsiteY6" fmla="*/ 1215791 h 6279849"/>
              <a:gd name="connsiteX7" fmla="*/ 1823922 w 4963462"/>
              <a:gd name="connsiteY7" fmla="*/ 1087 h 6279849"/>
              <a:gd name="connsiteX8" fmla="*/ 1988130 w 4963462"/>
              <a:gd name="connsiteY8" fmla="*/ 1 h 62798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63462" h="6279849">
                <a:moveTo>
                  <a:pt x="1988130" y="1"/>
                </a:moveTo>
                <a:cubicBezTo>
                  <a:pt x="2492509" y="-96"/>
                  <a:pt x="4033756" y="7654"/>
                  <a:pt x="4862589" y="12563"/>
                </a:cubicBezTo>
                <a:lnTo>
                  <a:pt x="4963462" y="13169"/>
                </a:lnTo>
                <a:lnTo>
                  <a:pt x="4963462" y="6279849"/>
                </a:lnTo>
                <a:lnTo>
                  <a:pt x="2724464" y="6279849"/>
                </a:lnTo>
                <a:lnTo>
                  <a:pt x="754792" y="4372850"/>
                </a:lnTo>
                <a:cubicBezTo>
                  <a:pt x="-81341" y="3680327"/>
                  <a:pt x="-350605" y="2231440"/>
                  <a:pt x="611185" y="1215791"/>
                </a:cubicBezTo>
                <a:cubicBezTo>
                  <a:pt x="1806331" y="20645"/>
                  <a:pt x="628775" y="1196234"/>
                  <a:pt x="1823922" y="1087"/>
                </a:cubicBezTo>
                <a:cubicBezTo>
                  <a:pt x="1827854" y="354"/>
                  <a:pt x="1887255" y="21"/>
                  <a:pt x="1988130" y="1"/>
                </a:cubicBezTo>
                <a:close/>
              </a:path>
            </a:pathLst>
          </a:custGeom>
          <a:noFill/>
        </p:spPr>
      </p:pic>
    </p:spTree>
    <p:extLst>
      <p:ext uri="{BB962C8B-B14F-4D97-AF65-F5344CB8AC3E}">
        <p14:creationId xmlns:p14="http://schemas.microsoft.com/office/powerpoint/2010/main" val="249041967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lIns="91440" tIns="45720" rIns="91440" bIns="45720" anchor="t"/>
          <a:lstStyle/>
          <a:p>
            <a:r>
              <a:rPr lang="en-CA" sz="2800" dirty="0"/>
              <a:t>Hazard Case – Stage 2: Notification to the HSC/HSR</a:t>
            </a:r>
          </a:p>
        </p:txBody>
      </p:sp>
      <p:sp>
        <p:nvSpPr>
          <p:cNvPr id="11" name="Text Placeholder 8">
            <a:extLst>
              <a:ext uri="{FF2B5EF4-FFF2-40B4-BE49-F238E27FC236}">
                <a16:creationId xmlns:a16="http://schemas.microsoft.com/office/drawing/2014/main" id="{C2540822-36E1-4969-4976-6FADB7D29AF6}"/>
              </a:ext>
            </a:extLst>
          </p:cNvPr>
          <p:cNvSpPr txBox="1">
            <a:spLocks/>
          </p:cNvSpPr>
          <p:nvPr/>
        </p:nvSpPr>
        <p:spPr>
          <a:xfrm>
            <a:off x="606175" y="1402391"/>
            <a:ext cx="10674853" cy="2011679"/>
          </a:xfrm>
          <a:prstGeom prst="roundRect">
            <a:avLst/>
          </a:prstGeom>
          <a:solidFill>
            <a:schemeClr val="bg2">
              <a:alpha val="30196"/>
            </a:schemeClr>
          </a:solidFill>
        </p:spPr>
        <p:txBody>
          <a:bodyPr anchor="ctr"/>
          <a:lstStyle>
            <a:lvl1pPr marL="0" indent="0" algn="l" defTabSz="914400" rtl="0" eaLnBrk="1" latinLnBrk="0" hangingPunct="1">
              <a:lnSpc>
                <a:spcPct val="90000"/>
              </a:lnSpc>
              <a:spcBef>
                <a:spcPts val="1000"/>
              </a:spcBef>
              <a:buFont typeface="Arial" panose="020B0604020202020204" pitchFamily="34" charset="0"/>
              <a:buNone/>
              <a:defRPr sz="1600" b="0" kern="1200">
                <a:solidFill>
                  <a:schemeClr val="tx2"/>
                </a:solidFill>
                <a:latin typeface="+mj-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algn="ctr"/>
            <a:r>
              <a:rPr lang="en-CA" sz="2000"/>
              <a:t>An automated email will be sent to the employee, the supervisor, and the local HSC/HSR.</a:t>
            </a:r>
          </a:p>
        </p:txBody>
      </p:sp>
      <p:pic>
        <p:nvPicPr>
          <p:cNvPr id="4" name="Picture 3">
            <a:extLst>
              <a:ext uri="{FF2B5EF4-FFF2-40B4-BE49-F238E27FC236}">
                <a16:creationId xmlns:a16="http://schemas.microsoft.com/office/drawing/2014/main" id="{0D93D395-41FD-99FC-5018-FFA3D9E3AACE}"/>
              </a:ext>
            </a:extLst>
          </p:cNvPr>
          <p:cNvPicPr>
            <a:picLocks noChangeAspect="1"/>
          </p:cNvPicPr>
          <p:nvPr/>
        </p:nvPicPr>
        <p:blipFill rotWithShape="1">
          <a:blip r:embed="rId3"/>
          <a:srcRect b="35332"/>
          <a:stretch/>
        </p:blipFill>
        <p:spPr>
          <a:xfrm>
            <a:off x="900112" y="3899126"/>
            <a:ext cx="10086975" cy="1151845"/>
          </a:xfrm>
          <a:prstGeom prst="rect">
            <a:avLst/>
          </a:prstGeom>
          <a:ln>
            <a:noFill/>
          </a:ln>
          <a:effectLst>
            <a:outerShdw blurRad="292100" dist="139700" dir="2700000" algn="tl" rotWithShape="0">
              <a:srgbClr val="333333">
                <a:alpha val="65000"/>
              </a:srgbClr>
            </a:outerShdw>
          </a:effectLst>
        </p:spPr>
      </p:pic>
      <p:sp>
        <p:nvSpPr>
          <p:cNvPr id="9" name="Flowchart: Connector 8">
            <a:extLst>
              <a:ext uri="{FF2B5EF4-FFF2-40B4-BE49-F238E27FC236}">
                <a16:creationId xmlns:a16="http://schemas.microsoft.com/office/drawing/2014/main" id="{5F99B185-FD9E-ED9B-A5C2-1B03D58CF593}"/>
              </a:ext>
            </a:extLst>
          </p:cNvPr>
          <p:cNvSpPr/>
          <p:nvPr/>
        </p:nvSpPr>
        <p:spPr>
          <a:xfrm>
            <a:off x="9760744" y="3499290"/>
            <a:ext cx="1023774" cy="952045"/>
          </a:xfrm>
          <a:prstGeom prst="flowChartConnector">
            <a:avLst/>
          </a:prstGeom>
          <a:solidFill>
            <a:schemeClr val="bg2">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10" name="Picture 7" descr="Envelope with solid fill">
            <a:extLst>
              <a:ext uri="{FF2B5EF4-FFF2-40B4-BE49-F238E27FC236}">
                <a16:creationId xmlns:a16="http://schemas.microsoft.com/office/drawing/2014/main" id="{A7D9A0CD-93DE-1F2E-F374-BE561AD73772}"/>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l="1701" r="1701"/>
          <a:stretch/>
        </p:blipFill>
        <p:spPr>
          <a:xfrm rot="20862498">
            <a:off x="9891200" y="3574896"/>
            <a:ext cx="752991" cy="779505"/>
          </a:xfrm>
          <a:prstGeom prst="rect">
            <a:avLst/>
          </a:prstGeom>
          <a:ln>
            <a:noFill/>
          </a:ln>
          <a:effectLst/>
        </p:spPr>
      </p:pic>
    </p:spTree>
    <p:extLst>
      <p:ext uri="{BB962C8B-B14F-4D97-AF65-F5344CB8AC3E}">
        <p14:creationId xmlns:p14="http://schemas.microsoft.com/office/powerpoint/2010/main" val="239905292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sz="2800"/>
              <a:t>Hazard Case – Stage 2: Assigning Investigators</a:t>
            </a:r>
          </a:p>
        </p:txBody>
      </p:sp>
      <p:pic>
        <p:nvPicPr>
          <p:cNvPr id="7" name="Picture 6">
            <a:extLst>
              <a:ext uri="{FF2B5EF4-FFF2-40B4-BE49-F238E27FC236}">
                <a16:creationId xmlns:a16="http://schemas.microsoft.com/office/drawing/2014/main" id="{1E44F6E6-3B45-D8E2-7150-734DCBFCA822}"/>
              </a:ext>
            </a:extLst>
          </p:cNvPr>
          <p:cNvPicPr>
            <a:picLocks noChangeAspect="1"/>
          </p:cNvPicPr>
          <p:nvPr/>
        </p:nvPicPr>
        <p:blipFill>
          <a:blip r:embed="rId3"/>
          <a:stretch>
            <a:fillRect/>
          </a:stretch>
        </p:blipFill>
        <p:spPr>
          <a:xfrm>
            <a:off x="2881637" y="1026280"/>
            <a:ext cx="6428726" cy="567932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2781946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sz="2800"/>
              <a:t>Hazard Case – Stage 2: HSI Response</a:t>
            </a:r>
          </a:p>
        </p:txBody>
      </p:sp>
      <p:sp>
        <p:nvSpPr>
          <p:cNvPr id="3" name="Content Placeholder 2"/>
          <p:cNvSpPr>
            <a:spLocks noGrp="1"/>
          </p:cNvSpPr>
          <p:nvPr>
            <p:ph sz="half" idx="2"/>
          </p:nvPr>
        </p:nvSpPr>
        <p:spPr/>
        <p:txBody>
          <a:bodyPr/>
          <a:lstStyle/>
          <a:p>
            <a:pPr marL="0" indent="0">
              <a:buNone/>
            </a:pPr>
            <a:r>
              <a:rPr lang="en-CA" sz="2000">
                <a:solidFill>
                  <a:schemeClr val="tx2"/>
                </a:solidFill>
                <a:latin typeface="+mj-lt"/>
              </a:rPr>
              <a:t>The employee and the supervisor will be able to review the HSI’s recommendations.</a:t>
            </a:r>
          </a:p>
        </p:txBody>
      </p:sp>
      <p:pic>
        <p:nvPicPr>
          <p:cNvPr id="9" name="Picture 8">
            <a:extLst>
              <a:ext uri="{FF2B5EF4-FFF2-40B4-BE49-F238E27FC236}">
                <a16:creationId xmlns:a16="http://schemas.microsoft.com/office/drawing/2014/main" id="{58BE47DE-43D6-3792-549B-863A3CDE642E}"/>
              </a:ext>
            </a:extLst>
          </p:cNvPr>
          <p:cNvPicPr>
            <a:picLocks noChangeAspect="1"/>
          </p:cNvPicPr>
          <p:nvPr/>
        </p:nvPicPr>
        <p:blipFill>
          <a:blip r:embed="rId3"/>
          <a:stretch>
            <a:fillRect/>
          </a:stretch>
        </p:blipFill>
        <p:spPr>
          <a:xfrm>
            <a:off x="3115014" y="1916882"/>
            <a:ext cx="5657170" cy="4456249"/>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57317661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sz="2800"/>
              <a:t>Hazard Case – Stage 2: Employee Review</a:t>
            </a:r>
          </a:p>
        </p:txBody>
      </p:sp>
      <p:sp>
        <p:nvSpPr>
          <p:cNvPr id="4" name="Content Placeholder 3"/>
          <p:cNvSpPr>
            <a:spLocks noGrp="1"/>
          </p:cNvSpPr>
          <p:nvPr>
            <p:ph sz="half" idx="2"/>
          </p:nvPr>
        </p:nvSpPr>
        <p:spPr>
          <a:xfrm>
            <a:off x="606175" y="2795155"/>
            <a:ext cx="5489826" cy="3394507"/>
          </a:xfrm>
        </p:spPr>
        <p:txBody>
          <a:bodyPr/>
          <a:lstStyle/>
          <a:p>
            <a:r>
              <a:rPr lang="en-CA" sz="2000">
                <a:solidFill>
                  <a:schemeClr val="tx1"/>
                </a:solidFill>
              </a:rPr>
              <a:t>The employee will receive a notification when the supervisor has added their input. </a:t>
            </a:r>
          </a:p>
          <a:p>
            <a:r>
              <a:rPr lang="en-CA" sz="2000">
                <a:solidFill>
                  <a:schemeClr val="tx1"/>
                </a:solidFill>
              </a:rPr>
              <a:t>If the employee agrees with the response, the case will be closed.</a:t>
            </a:r>
          </a:p>
        </p:txBody>
      </p:sp>
      <p:sp>
        <p:nvSpPr>
          <p:cNvPr id="3" name="Flowchart: Connector 2">
            <a:extLst>
              <a:ext uri="{FF2B5EF4-FFF2-40B4-BE49-F238E27FC236}">
                <a16:creationId xmlns:a16="http://schemas.microsoft.com/office/drawing/2014/main" id="{2AAAA15A-3D82-FE30-937F-E4035CAF273C}"/>
              </a:ext>
            </a:extLst>
          </p:cNvPr>
          <p:cNvSpPr/>
          <p:nvPr/>
        </p:nvSpPr>
        <p:spPr>
          <a:xfrm>
            <a:off x="9879497" y="676326"/>
            <a:ext cx="1244776" cy="1157563"/>
          </a:xfrm>
          <a:prstGeom prst="flowChartConnector">
            <a:avLst/>
          </a:prstGeom>
          <a:solidFill>
            <a:schemeClr val="bg2">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5" name="Picture 7" descr="Envelope with solid fill">
            <a:extLst>
              <a:ext uri="{FF2B5EF4-FFF2-40B4-BE49-F238E27FC236}">
                <a16:creationId xmlns:a16="http://schemas.microsoft.com/office/drawing/2014/main" id="{BE0153B9-5E28-79BF-1D71-C40038622788}"/>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l="1701" r="1701"/>
          <a:stretch/>
        </p:blipFill>
        <p:spPr>
          <a:xfrm rot="20862498">
            <a:off x="10033723" y="762918"/>
            <a:ext cx="915540" cy="947777"/>
          </a:xfrm>
          <a:prstGeom prst="rect">
            <a:avLst/>
          </a:prstGeom>
          <a:ln>
            <a:noFill/>
          </a:ln>
          <a:effectLst/>
        </p:spPr>
      </p:pic>
      <p:pic>
        <p:nvPicPr>
          <p:cNvPr id="10" name="Picture 9">
            <a:extLst>
              <a:ext uri="{FF2B5EF4-FFF2-40B4-BE49-F238E27FC236}">
                <a16:creationId xmlns:a16="http://schemas.microsoft.com/office/drawing/2014/main" id="{DF58969C-C98D-906E-889D-2D97094F3C61}"/>
              </a:ext>
            </a:extLst>
          </p:cNvPr>
          <p:cNvPicPr>
            <a:picLocks noChangeAspect="1"/>
          </p:cNvPicPr>
          <p:nvPr/>
        </p:nvPicPr>
        <p:blipFill>
          <a:blip r:embed="rId5"/>
          <a:stretch>
            <a:fillRect/>
          </a:stretch>
        </p:blipFill>
        <p:spPr>
          <a:xfrm>
            <a:off x="6202840" y="2009775"/>
            <a:ext cx="5067300" cy="344805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52091108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6175" y="365126"/>
            <a:ext cx="5391401" cy="1247917"/>
          </a:xfrm>
        </p:spPr>
        <p:txBody>
          <a:bodyPr>
            <a:normAutofit/>
          </a:bodyPr>
          <a:lstStyle/>
          <a:p>
            <a:r>
              <a:rPr lang="en-CA"/>
              <a:t>Hazard Case – Stage 3: National level </a:t>
            </a:r>
          </a:p>
        </p:txBody>
      </p:sp>
      <p:sp>
        <p:nvSpPr>
          <p:cNvPr id="3" name="Text Placeholder 2"/>
          <p:cNvSpPr>
            <a:spLocks noGrp="1"/>
          </p:cNvSpPr>
          <p:nvPr>
            <p:ph type="body" idx="1"/>
          </p:nvPr>
        </p:nvSpPr>
        <p:spPr>
          <a:xfrm>
            <a:off x="606175" y="1685926"/>
            <a:ext cx="5391401" cy="823912"/>
          </a:xfrm>
        </p:spPr>
        <p:txBody>
          <a:bodyPr anchor="ctr">
            <a:normAutofit/>
          </a:bodyPr>
          <a:lstStyle/>
          <a:p>
            <a:r>
              <a:rPr lang="en-CA"/>
              <a:t> </a:t>
            </a:r>
          </a:p>
        </p:txBody>
      </p:sp>
      <p:sp>
        <p:nvSpPr>
          <p:cNvPr id="6" name="Content Placeholder 3"/>
          <p:cNvSpPr>
            <a:spLocks noGrp="1"/>
          </p:cNvSpPr>
          <p:nvPr>
            <p:ph sz="half" idx="2"/>
          </p:nvPr>
        </p:nvSpPr>
        <p:spPr>
          <a:xfrm>
            <a:off x="611532" y="2843035"/>
            <a:ext cx="5391401" cy="1448926"/>
          </a:xfrm>
        </p:spPr>
        <p:txBody>
          <a:bodyPr lIns="91440" tIns="45720" rIns="91440" bIns="45720" anchor="t">
            <a:normAutofit/>
          </a:bodyPr>
          <a:lstStyle/>
          <a:p>
            <a:pPr marL="0" indent="0">
              <a:buNone/>
            </a:pPr>
            <a:r>
              <a:rPr lang="en-CA" sz="2000">
                <a:solidFill>
                  <a:schemeClr val="bg2">
                    <a:lumMod val="50000"/>
                  </a:schemeClr>
                </a:solidFill>
                <a:latin typeface="+mj-lt"/>
              </a:rPr>
              <a:t>If the employee does not agree with the corrective measures, the National OHS inbox will be sent a communication, and the National Union will be engaged.</a:t>
            </a:r>
          </a:p>
        </p:txBody>
      </p:sp>
      <p:pic>
        <p:nvPicPr>
          <p:cNvPr id="11" name="Picture 10" descr="A pink arrow with white and purple arrows">
            <a:extLst>
              <a:ext uri="{FF2B5EF4-FFF2-40B4-BE49-F238E27FC236}">
                <a16:creationId xmlns:a16="http://schemas.microsoft.com/office/drawing/2014/main" id="{A80FFD2D-BF73-4D75-3E05-7394C5450F60}"/>
              </a:ext>
            </a:extLst>
          </p:cNvPr>
          <p:cNvPicPr>
            <a:picLocks noChangeAspect="1"/>
          </p:cNvPicPr>
          <p:nvPr/>
        </p:nvPicPr>
        <p:blipFill>
          <a:blip r:embed="rId3">
            <a:extLst>
              <a:ext uri="{BEBA8EAE-BF5A-486C-A8C5-ECC9F3942E4B}">
                <a14:imgProps xmlns:a14="http://schemas.microsoft.com/office/drawing/2010/main">
                  <a14:imgLayer r:embed="rId4">
                    <a14:imgEffect>
                      <a14:colorTemperature colorTemp="5300"/>
                    </a14:imgEffect>
                  </a14:imgLayer>
                </a14:imgProps>
              </a:ext>
              <a:ext uri="{28A0092B-C50C-407E-A947-70E740481C1C}">
                <a14:useLocalDpi xmlns:a14="http://schemas.microsoft.com/office/drawing/2010/main" val="0"/>
              </a:ext>
            </a:extLst>
          </a:blip>
          <a:srcRect l="2497" r="8776" b="3"/>
          <a:stretch/>
        </p:blipFill>
        <p:spPr>
          <a:xfrm>
            <a:off x="6352674" y="276998"/>
            <a:ext cx="5839326" cy="6581001"/>
          </a:xfrm>
          <a:custGeom>
            <a:avLst/>
            <a:gdLst>
              <a:gd name="connsiteX0" fmla="*/ 1988130 w 4963462"/>
              <a:gd name="connsiteY0" fmla="*/ 1 h 6279849"/>
              <a:gd name="connsiteX1" fmla="*/ 4862589 w 4963462"/>
              <a:gd name="connsiteY1" fmla="*/ 12563 h 6279849"/>
              <a:gd name="connsiteX2" fmla="*/ 4963462 w 4963462"/>
              <a:gd name="connsiteY2" fmla="*/ 13169 h 6279849"/>
              <a:gd name="connsiteX3" fmla="*/ 4963462 w 4963462"/>
              <a:gd name="connsiteY3" fmla="*/ 6279849 h 6279849"/>
              <a:gd name="connsiteX4" fmla="*/ 2724464 w 4963462"/>
              <a:gd name="connsiteY4" fmla="*/ 6279849 h 6279849"/>
              <a:gd name="connsiteX5" fmla="*/ 754792 w 4963462"/>
              <a:gd name="connsiteY5" fmla="*/ 4372850 h 6279849"/>
              <a:gd name="connsiteX6" fmla="*/ 611185 w 4963462"/>
              <a:gd name="connsiteY6" fmla="*/ 1215791 h 6279849"/>
              <a:gd name="connsiteX7" fmla="*/ 1823922 w 4963462"/>
              <a:gd name="connsiteY7" fmla="*/ 1087 h 6279849"/>
              <a:gd name="connsiteX8" fmla="*/ 1988130 w 4963462"/>
              <a:gd name="connsiteY8" fmla="*/ 1 h 62798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63462" h="6279849">
                <a:moveTo>
                  <a:pt x="1988130" y="1"/>
                </a:moveTo>
                <a:cubicBezTo>
                  <a:pt x="2492509" y="-96"/>
                  <a:pt x="4033756" y="7654"/>
                  <a:pt x="4862589" y="12563"/>
                </a:cubicBezTo>
                <a:lnTo>
                  <a:pt x="4963462" y="13169"/>
                </a:lnTo>
                <a:lnTo>
                  <a:pt x="4963462" y="6279849"/>
                </a:lnTo>
                <a:lnTo>
                  <a:pt x="2724464" y="6279849"/>
                </a:lnTo>
                <a:lnTo>
                  <a:pt x="754792" y="4372850"/>
                </a:lnTo>
                <a:cubicBezTo>
                  <a:pt x="-81341" y="3680327"/>
                  <a:pt x="-350605" y="2231440"/>
                  <a:pt x="611185" y="1215791"/>
                </a:cubicBezTo>
                <a:cubicBezTo>
                  <a:pt x="1806331" y="20645"/>
                  <a:pt x="628775" y="1196234"/>
                  <a:pt x="1823922" y="1087"/>
                </a:cubicBezTo>
                <a:cubicBezTo>
                  <a:pt x="1827854" y="354"/>
                  <a:pt x="1887255" y="21"/>
                  <a:pt x="1988130" y="1"/>
                </a:cubicBezTo>
                <a:close/>
              </a:path>
            </a:pathLst>
          </a:custGeom>
          <a:noFill/>
        </p:spPr>
      </p:pic>
    </p:spTree>
    <p:extLst>
      <p:ext uri="{BB962C8B-B14F-4D97-AF65-F5344CB8AC3E}">
        <p14:creationId xmlns:p14="http://schemas.microsoft.com/office/powerpoint/2010/main" val="48709758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24127" y="2701421"/>
            <a:ext cx="5275393" cy="1185758"/>
          </a:xfrm>
        </p:spPr>
        <p:txBody>
          <a:bodyPr wrap="square" lIns="91440" tIns="45720" rIns="91440" bIns="45720" anchor="t">
            <a:noAutofit/>
          </a:bodyPr>
          <a:lstStyle/>
          <a:p>
            <a:r>
              <a:rPr lang="en-CA"/>
              <a:t>Stream 2: </a:t>
            </a:r>
            <a:br>
              <a:rPr lang="en-CA"/>
            </a:br>
            <a:r>
              <a:rPr lang="en-CA"/>
              <a:t>Injuries/Illnesses</a:t>
            </a:r>
          </a:p>
        </p:txBody>
      </p:sp>
      <p:pic>
        <p:nvPicPr>
          <p:cNvPr id="9" name="Picture Placeholder 8" descr="Adhesive bandage crisscross">
            <a:extLst>
              <a:ext uri="{FF2B5EF4-FFF2-40B4-BE49-F238E27FC236}">
                <a16:creationId xmlns:a16="http://schemas.microsoft.com/office/drawing/2014/main" id="{1E7A3AE5-3750-7ADA-B37B-69D6CB53F4A5}"/>
              </a:ext>
            </a:extLst>
          </p:cNvPr>
          <p:cNvPicPr>
            <a:picLocks noGrp="1" noChangeAspect="1"/>
          </p:cNvPicPr>
          <p:nvPr>
            <p:ph type="pic" sz="quarter" idx="15"/>
          </p:nvPr>
        </p:nvPicPr>
        <p:blipFill>
          <a:blip r:embed="rId3"/>
          <a:srcRect l="5381" r="5836" b="3"/>
          <a:stretch/>
        </p:blipFill>
        <p:spPr>
          <a:xfrm flipH="1">
            <a:off x="20" y="276999"/>
            <a:ext cx="5842996" cy="6581002"/>
          </a:xfrm>
          <a:noFill/>
        </p:spPr>
      </p:pic>
    </p:spTree>
    <p:extLst>
      <p:ext uri="{BB962C8B-B14F-4D97-AF65-F5344CB8AC3E}">
        <p14:creationId xmlns:p14="http://schemas.microsoft.com/office/powerpoint/2010/main" val="15527127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sz="2800"/>
              <a:t>Stream 2 – Injury/Illness</a:t>
            </a:r>
          </a:p>
        </p:txBody>
      </p:sp>
      <p:sp>
        <p:nvSpPr>
          <p:cNvPr id="4" name="Content Placeholder 3"/>
          <p:cNvSpPr>
            <a:spLocks noGrp="1"/>
          </p:cNvSpPr>
          <p:nvPr>
            <p:ph sz="half" idx="2"/>
          </p:nvPr>
        </p:nvSpPr>
        <p:spPr>
          <a:xfrm>
            <a:off x="333004" y="1817495"/>
            <a:ext cx="3934653" cy="3840205"/>
          </a:xfrm>
        </p:spPr>
        <p:txBody>
          <a:bodyPr lIns="91440" tIns="45720" rIns="91440" bIns="45720" anchor="t"/>
          <a:lstStyle/>
          <a:p>
            <a:pPr marL="0" indent="0">
              <a:buNone/>
            </a:pPr>
            <a:r>
              <a:rPr lang="en-CA" sz="2400">
                <a:solidFill>
                  <a:schemeClr val="bg2">
                    <a:lumMod val="50000"/>
                  </a:schemeClr>
                </a:solidFill>
                <a:latin typeface="+mj-lt"/>
              </a:rPr>
              <a:t>Only supervisors are authorized to report occupational injuries and illnesses in IRDMS.  </a:t>
            </a:r>
          </a:p>
          <a:p>
            <a:pPr marL="0" indent="0">
              <a:buNone/>
            </a:pPr>
            <a:endParaRPr lang="en-CA" sz="1800">
              <a:solidFill>
                <a:schemeClr val="bg2">
                  <a:lumMod val="50000"/>
                </a:schemeClr>
              </a:solidFill>
              <a:latin typeface="+mj-lt"/>
            </a:endParaRPr>
          </a:p>
          <a:p>
            <a:pPr marL="0" indent="0">
              <a:buNone/>
            </a:pPr>
            <a:r>
              <a:rPr lang="en-CA" sz="2400">
                <a:solidFill>
                  <a:schemeClr val="bg2">
                    <a:lumMod val="50000"/>
                  </a:schemeClr>
                </a:solidFill>
                <a:latin typeface="+mj-lt"/>
              </a:rPr>
              <a:t>The supervisor must initiate the report in IRDMS and complete all the required components before it can be submitted. </a:t>
            </a:r>
          </a:p>
        </p:txBody>
      </p:sp>
      <p:pic>
        <p:nvPicPr>
          <p:cNvPr id="5" name="Picture 4">
            <a:extLst>
              <a:ext uri="{FF2B5EF4-FFF2-40B4-BE49-F238E27FC236}">
                <a16:creationId xmlns:a16="http://schemas.microsoft.com/office/drawing/2014/main" id="{E20E0D81-4171-7EEF-178F-F77E25D829FE}"/>
              </a:ext>
            </a:extLst>
          </p:cNvPr>
          <p:cNvPicPr>
            <a:picLocks noChangeAspect="1"/>
          </p:cNvPicPr>
          <p:nvPr/>
        </p:nvPicPr>
        <p:blipFill>
          <a:blip r:embed="rId3"/>
          <a:stretch>
            <a:fillRect/>
          </a:stretch>
        </p:blipFill>
        <p:spPr>
          <a:xfrm>
            <a:off x="4267657" y="1200301"/>
            <a:ext cx="7173229" cy="4916286"/>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39144032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sz="2800"/>
              <a:t>Injury/Illness Case – HSC/HSR Notification</a:t>
            </a:r>
          </a:p>
        </p:txBody>
      </p:sp>
      <p:sp>
        <p:nvSpPr>
          <p:cNvPr id="9" name="Content Placeholder 8"/>
          <p:cNvSpPr>
            <a:spLocks noGrp="1"/>
          </p:cNvSpPr>
          <p:nvPr>
            <p:ph sz="half" idx="2"/>
          </p:nvPr>
        </p:nvSpPr>
        <p:spPr>
          <a:xfrm>
            <a:off x="606175" y="2660073"/>
            <a:ext cx="5088044" cy="3529589"/>
          </a:xfrm>
        </p:spPr>
        <p:txBody>
          <a:bodyPr/>
          <a:lstStyle/>
          <a:p>
            <a:r>
              <a:rPr lang="en-CA" sz="2000">
                <a:solidFill>
                  <a:schemeClr val="tx2"/>
                </a:solidFill>
                <a:latin typeface="+mj-lt"/>
              </a:rPr>
              <a:t>The HSC/HSR will receive an automated email that an injury has been reported in the system.</a:t>
            </a:r>
          </a:p>
          <a:p>
            <a:r>
              <a:rPr lang="en-CA" sz="2000">
                <a:solidFill>
                  <a:schemeClr val="tx2"/>
                </a:solidFill>
                <a:latin typeface="+mj-lt"/>
              </a:rPr>
              <a:t>Investigators must be manually assigned to the IRDMS case. </a:t>
            </a:r>
          </a:p>
        </p:txBody>
      </p:sp>
      <p:pic>
        <p:nvPicPr>
          <p:cNvPr id="7" name="Picture 6" descr="A close-up of a message"/>
          <p:cNvPicPr>
            <a:picLocks noChangeAspect="1"/>
          </p:cNvPicPr>
          <p:nvPr/>
        </p:nvPicPr>
        <p:blipFill>
          <a:blip r:embed="rId3"/>
          <a:stretch>
            <a:fillRect/>
          </a:stretch>
        </p:blipFill>
        <p:spPr>
          <a:xfrm>
            <a:off x="5897559" y="2419948"/>
            <a:ext cx="5688266" cy="2351788"/>
          </a:xfrm>
          <a:prstGeom prst="rect">
            <a:avLst/>
          </a:prstGeom>
          <a:ln>
            <a:noFill/>
          </a:ln>
          <a:effectLst>
            <a:outerShdw blurRad="292100" dist="139700" dir="2700000" algn="tl" rotWithShape="0">
              <a:srgbClr val="333333">
                <a:alpha val="65000"/>
              </a:srgbClr>
            </a:outerShdw>
          </a:effectLst>
        </p:spPr>
      </p:pic>
      <p:sp>
        <p:nvSpPr>
          <p:cNvPr id="3" name="Flowchart: Connector 2">
            <a:extLst>
              <a:ext uri="{FF2B5EF4-FFF2-40B4-BE49-F238E27FC236}">
                <a16:creationId xmlns:a16="http://schemas.microsoft.com/office/drawing/2014/main" id="{A0447C67-A890-A4BB-BE03-A771A8C0EA40}"/>
              </a:ext>
            </a:extLst>
          </p:cNvPr>
          <p:cNvSpPr/>
          <p:nvPr/>
        </p:nvSpPr>
        <p:spPr>
          <a:xfrm rot="1800000">
            <a:off x="10088807" y="1393298"/>
            <a:ext cx="1244776" cy="1157563"/>
          </a:xfrm>
          <a:prstGeom prst="flowChartConnector">
            <a:avLst/>
          </a:prstGeom>
          <a:solidFill>
            <a:schemeClr val="bg2">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4" name="Picture 7" descr="Envelope with solid fill">
            <a:extLst>
              <a:ext uri="{FF2B5EF4-FFF2-40B4-BE49-F238E27FC236}">
                <a16:creationId xmlns:a16="http://schemas.microsoft.com/office/drawing/2014/main" id="{C629A21B-EEB9-3596-39A4-E292CE58BBA5}"/>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l="1701" r="1701"/>
          <a:stretch/>
        </p:blipFill>
        <p:spPr>
          <a:xfrm rot="1062498">
            <a:off x="10243033" y="1479890"/>
            <a:ext cx="915540" cy="947777"/>
          </a:xfrm>
          <a:prstGeom prst="rect">
            <a:avLst/>
          </a:prstGeom>
          <a:ln>
            <a:noFill/>
          </a:ln>
          <a:effectLst/>
        </p:spPr>
      </p:pic>
    </p:spTree>
    <p:extLst>
      <p:ext uri="{BB962C8B-B14F-4D97-AF65-F5344CB8AC3E}">
        <p14:creationId xmlns:p14="http://schemas.microsoft.com/office/powerpoint/2010/main" val="241821736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sz="2800"/>
              <a:t>Injury/Illness Case – HSC/HSR Investigation</a:t>
            </a:r>
          </a:p>
        </p:txBody>
      </p:sp>
      <p:sp>
        <p:nvSpPr>
          <p:cNvPr id="5" name="Content Placeholder 4"/>
          <p:cNvSpPr>
            <a:spLocks noGrp="1"/>
          </p:cNvSpPr>
          <p:nvPr>
            <p:ph sz="half" idx="2"/>
          </p:nvPr>
        </p:nvSpPr>
        <p:spPr>
          <a:xfrm>
            <a:off x="606174" y="2618509"/>
            <a:ext cx="5275081" cy="3571153"/>
          </a:xfrm>
        </p:spPr>
        <p:txBody>
          <a:bodyPr/>
          <a:lstStyle/>
          <a:p>
            <a:r>
              <a:rPr lang="en-CA" sz="2000">
                <a:solidFill>
                  <a:schemeClr val="tx2"/>
                </a:solidFill>
                <a:latin typeface="+mj-lt"/>
              </a:rPr>
              <a:t>The HSC/HSR must conduct their investigation jointly with management. </a:t>
            </a:r>
          </a:p>
          <a:p>
            <a:r>
              <a:rPr lang="en-CA" sz="2000">
                <a:solidFill>
                  <a:schemeClr val="tx2"/>
                </a:solidFill>
                <a:latin typeface="+mj-lt"/>
              </a:rPr>
              <a:t>All the details regarding the HSC/HSR involvement in the investigation can be detailed in the “HSI Comments” field. </a:t>
            </a:r>
          </a:p>
          <a:p>
            <a:endParaRPr lang="en-CA"/>
          </a:p>
        </p:txBody>
      </p:sp>
      <p:pic>
        <p:nvPicPr>
          <p:cNvPr id="8" name="Picture 7" descr="A screenshot of a computer"/>
          <p:cNvPicPr>
            <a:picLocks noChangeAspect="1"/>
          </p:cNvPicPr>
          <p:nvPr/>
        </p:nvPicPr>
        <p:blipFill>
          <a:blip r:embed="rId3"/>
          <a:stretch>
            <a:fillRect/>
          </a:stretch>
        </p:blipFill>
        <p:spPr>
          <a:xfrm>
            <a:off x="5943600" y="1764001"/>
            <a:ext cx="5747843" cy="3671891"/>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86797824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p:txBody>
          <a:bodyPr/>
          <a:lstStyle/>
          <a:p>
            <a:r>
              <a:rPr lang="en-CA" sz="2800"/>
              <a:t>Generating LAB1070 Report</a:t>
            </a:r>
          </a:p>
        </p:txBody>
      </p:sp>
      <p:sp>
        <p:nvSpPr>
          <p:cNvPr id="3" name="Text Placeholder 2"/>
          <p:cNvSpPr>
            <a:spLocks noGrp="1"/>
          </p:cNvSpPr>
          <p:nvPr>
            <p:ph type="body" idx="1"/>
          </p:nvPr>
        </p:nvSpPr>
        <p:spPr>
          <a:xfrm>
            <a:off x="606174" y="924150"/>
            <a:ext cx="10674853" cy="779959"/>
          </a:xfrm>
        </p:spPr>
        <p:txBody>
          <a:bodyPr/>
          <a:lstStyle/>
          <a:p>
            <a:r>
              <a:rPr lang="en-CA" sz="2000"/>
              <a:t>The LAB1070 will need to be signed by the supervisor and the HSI when applicable, and then sent to the OHS Officer, who will send it to the ESDC – Labour program.</a:t>
            </a:r>
          </a:p>
        </p:txBody>
      </p:sp>
      <p:pic>
        <p:nvPicPr>
          <p:cNvPr id="6" name="Content Placeholder 5" descr="A close-up of a document"/>
          <p:cNvPicPr>
            <a:picLocks noGrp="1" noChangeAspect="1"/>
          </p:cNvPicPr>
          <p:nvPr>
            <p:ph sz="half" idx="2"/>
          </p:nvPr>
        </p:nvPicPr>
        <p:blipFill rotWithShape="1">
          <a:blip r:embed="rId3"/>
          <a:srcRect l="4015" t="2260" b="11878"/>
          <a:stretch/>
        </p:blipFill>
        <p:spPr>
          <a:xfrm>
            <a:off x="1150327" y="1792236"/>
            <a:ext cx="9586545" cy="4419378"/>
          </a:xfrm>
        </p:spPr>
      </p:pic>
    </p:spTree>
    <p:extLst>
      <p:ext uri="{BB962C8B-B14F-4D97-AF65-F5344CB8AC3E}">
        <p14:creationId xmlns:p14="http://schemas.microsoft.com/office/powerpoint/2010/main" val="19184962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sz="2800"/>
              <a:t>IRDMS - Support </a:t>
            </a:r>
          </a:p>
        </p:txBody>
      </p:sp>
      <p:sp>
        <p:nvSpPr>
          <p:cNvPr id="3" name="Content Placeholder 2"/>
          <p:cNvSpPr>
            <a:spLocks noGrp="1"/>
          </p:cNvSpPr>
          <p:nvPr>
            <p:ph sz="half" idx="2"/>
          </p:nvPr>
        </p:nvSpPr>
        <p:spPr>
          <a:xfrm>
            <a:off x="606174" y="1693718"/>
            <a:ext cx="10845800" cy="4495944"/>
          </a:xfrm>
        </p:spPr>
        <p:txBody>
          <a:bodyPr/>
          <a:lstStyle/>
          <a:p>
            <a:pPr marL="0" indent="0">
              <a:buNone/>
            </a:pPr>
            <a:r>
              <a:rPr lang="en-CA" sz="2000">
                <a:solidFill>
                  <a:schemeClr val="tx2"/>
                </a:solidFill>
                <a:latin typeface="+mj-lt"/>
              </a:rPr>
              <a:t>For any questions or technical issues, health and safety committee members and representatives can reach out to their Regional OHS Officers for support.</a:t>
            </a:r>
          </a:p>
        </p:txBody>
      </p:sp>
      <p:pic>
        <p:nvPicPr>
          <p:cNvPr id="5" name="Picture 4" descr="A screenshot of a computer showing the HR Service Centre"/>
          <p:cNvPicPr>
            <a:picLocks noChangeAspect="1"/>
          </p:cNvPicPr>
          <p:nvPr/>
        </p:nvPicPr>
        <p:blipFill>
          <a:blip r:embed="rId3"/>
          <a:stretch>
            <a:fillRect/>
          </a:stretch>
        </p:blipFill>
        <p:spPr>
          <a:xfrm>
            <a:off x="606174" y="2566876"/>
            <a:ext cx="10845800" cy="2597406"/>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90128312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2A7DB7A9-48CD-2294-075A-745895D8FD31}"/>
              </a:ext>
              <a:ext uri="{C183D7F6-B498-43B3-948B-1728B52AA6E4}">
                <adec:decorative xmlns:adec="http://schemas.microsoft.com/office/drawing/2017/decorative" val="1"/>
              </a:ext>
            </a:extLst>
          </p:cNvPr>
          <p:cNvPicPr>
            <a:picLocks noGrp="1" noChangeAspect="1"/>
          </p:cNvPicPr>
          <p:nvPr>
            <p:ph type="pic" sz="quarter" idx="10"/>
          </p:nvPr>
        </p:nvPicPr>
        <p:blipFill>
          <a:blip r:embed="rId3"/>
          <a:srcRect l="20420" r="20420"/>
          <a:stretch/>
        </p:blipFill>
        <p:spPr>
          <a:xfrm flipH="1">
            <a:off x="0" y="276999"/>
            <a:ext cx="5843016" cy="6581002"/>
          </a:xfrm>
        </p:spPr>
      </p:pic>
      <p:sp>
        <p:nvSpPr>
          <p:cNvPr id="11" name="Title 1">
            <a:extLst>
              <a:ext uri="{FF2B5EF4-FFF2-40B4-BE49-F238E27FC236}">
                <a16:creationId xmlns:a16="http://schemas.microsoft.com/office/drawing/2014/main" id="{91E69CB5-09A7-E2E2-B9C4-C429A5A42CA6}"/>
              </a:ext>
            </a:extLst>
          </p:cNvPr>
          <p:cNvSpPr txBox="1">
            <a:spLocks/>
          </p:cNvSpPr>
          <p:nvPr/>
        </p:nvSpPr>
        <p:spPr>
          <a:xfrm>
            <a:off x="6190603" y="2611694"/>
            <a:ext cx="5407631" cy="1633510"/>
          </a:xfrm>
          <a:prstGeom prst="roundRect">
            <a:avLst/>
          </a:prstGeom>
          <a:solidFill>
            <a:schemeClr val="tx2"/>
          </a:solidFill>
        </p:spPr>
        <p:txBody>
          <a:bodyPr lIns="91440" tIns="45720" rIns="91440" bIns="45720" anchor="t">
            <a:normAutofit/>
          </a:bodyPr>
          <a:lstStyle>
            <a:lvl1pPr algn="l" defTabSz="914400" rtl="0" eaLnBrk="1" latinLnBrk="0" hangingPunct="1">
              <a:lnSpc>
                <a:spcPct val="90000"/>
              </a:lnSpc>
              <a:spcBef>
                <a:spcPct val="0"/>
              </a:spcBef>
              <a:buNone/>
              <a:defRPr sz="2200" b="1" kern="1200">
                <a:solidFill>
                  <a:schemeClr val="tx2"/>
                </a:solidFill>
                <a:latin typeface="+mj-lt"/>
                <a:ea typeface="+mj-ea"/>
                <a:cs typeface="+mj-cs"/>
              </a:defRPr>
            </a:lvl1pPr>
          </a:lstStyle>
          <a:p>
            <a:br>
              <a:rPr lang="en-CA" sz="1700">
                <a:solidFill>
                  <a:schemeClr val="bg1"/>
                </a:solidFill>
              </a:rPr>
            </a:br>
            <a:r>
              <a:rPr lang="en-CA" sz="3600">
                <a:solidFill>
                  <a:schemeClr val="bg1"/>
                </a:solidFill>
              </a:rPr>
              <a:t>OHS Report Application</a:t>
            </a:r>
          </a:p>
        </p:txBody>
      </p:sp>
    </p:spTree>
    <p:extLst>
      <p:ext uri="{BB962C8B-B14F-4D97-AF65-F5344CB8AC3E}">
        <p14:creationId xmlns:p14="http://schemas.microsoft.com/office/powerpoint/2010/main" val="122531893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p:txBody>
          <a:bodyPr/>
          <a:lstStyle/>
          <a:p>
            <a:pPr eaLnBrk="1" hangingPunct="1"/>
            <a:r>
              <a:rPr lang="en-US" altLang="en-US" sz="2800"/>
              <a:t>OHSR Portal</a:t>
            </a:r>
          </a:p>
        </p:txBody>
      </p:sp>
      <p:pic>
        <p:nvPicPr>
          <p:cNvPr id="5" name="Picture 4" descr="A screenshot of a form">
            <a:extLst>
              <a:ext uri="{FF2B5EF4-FFF2-40B4-BE49-F238E27FC236}">
                <a16:creationId xmlns:a16="http://schemas.microsoft.com/office/drawing/2014/main" id="{0578E2DB-928D-7F30-2D6F-E2260199D23F}"/>
              </a:ext>
            </a:extLst>
          </p:cNvPr>
          <p:cNvPicPr>
            <a:picLocks noChangeAspect="1"/>
          </p:cNvPicPr>
          <p:nvPr/>
        </p:nvPicPr>
        <p:blipFill rotWithShape="1">
          <a:blip r:embed="rId3"/>
          <a:srcRect t="7056"/>
          <a:stretch/>
        </p:blipFill>
        <p:spPr>
          <a:xfrm>
            <a:off x="1704384" y="863126"/>
            <a:ext cx="8281280" cy="5559116"/>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85251075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lstStyle/>
          <a:p>
            <a:pPr eaLnBrk="1" hangingPunct="1"/>
            <a:r>
              <a:rPr lang="en-US" altLang="en-US" sz="2800"/>
              <a:t>Monthly Reports</a:t>
            </a:r>
          </a:p>
        </p:txBody>
      </p:sp>
      <p:pic>
        <p:nvPicPr>
          <p:cNvPr id="7" name="Picture 6">
            <a:extLst>
              <a:ext uri="{FF2B5EF4-FFF2-40B4-BE49-F238E27FC236}">
                <a16:creationId xmlns:a16="http://schemas.microsoft.com/office/drawing/2014/main" id="{53816555-C3FE-EABF-3A49-2DA52AE8E918}"/>
              </a:ext>
            </a:extLst>
          </p:cNvPr>
          <p:cNvPicPr>
            <a:picLocks noChangeAspect="1"/>
          </p:cNvPicPr>
          <p:nvPr/>
        </p:nvPicPr>
        <p:blipFill>
          <a:blip r:embed="rId3"/>
          <a:stretch>
            <a:fillRect/>
          </a:stretch>
        </p:blipFill>
        <p:spPr>
          <a:xfrm>
            <a:off x="1631894" y="989085"/>
            <a:ext cx="8289412" cy="5621481"/>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80022270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sz="2800"/>
              <a:t>Meeting Minutes</a:t>
            </a:r>
          </a:p>
        </p:txBody>
      </p:sp>
      <p:pic>
        <p:nvPicPr>
          <p:cNvPr id="8" name="Picture 7" descr="A screenshot of a computer screen">
            <a:extLst>
              <a:ext uri="{FF2B5EF4-FFF2-40B4-BE49-F238E27FC236}">
                <a16:creationId xmlns:a16="http://schemas.microsoft.com/office/drawing/2014/main" id="{A2EC6D06-EC8A-114C-A528-19A4DE19E446}"/>
              </a:ext>
            </a:extLst>
          </p:cNvPr>
          <p:cNvPicPr>
            <a:picLocks noChangeAspect="1"/>
          </p:cNvPicPr>
          <p:nvPr/>
        </p:nvPicPr>
        <p:blipFill>
          <a:blip r:embed="rId3"/>
          <a:stretch>
            <a:fillRect/>
          </a:stretch>
        </p:blipFill>
        <p:spPr>
          <a:xfrm>
            <a:off x="1716695" y="983439"/>
            <a:ext cx="8306432" cy="5509435"/>
          </a:xfrm>
          <a:prstGeom prst="rect">
            <a:avLst/>
          </a:prstGeom>
          <a:ln>
            <a:noFill/>
          </a:ln>
          <a:effectLst>
            <a:outerShdw blurRad="292100" dist="139700" dir="2700000" algn="tl" rotWithShape="0">
              <a:srgbClr val="333333">
                <a:alpha val="65000"/>
              </a:srgbClr>
            </a:outerShdw>
          </a:effectLst>
        </p:spPr>
      </p:pic>
      <p:sp>
        <p:nvSpPr>
          <p:cNvPr id="6" name="Oval Callout 5"/>
          <p:cNvSpPr/>
          <p:nvPr/>
        </p:nvSpPr>
        <p:spPr>
          <a:xfrm>
            <a:off x="7220608" y="2587095"/>
            <a:ext cx="4840955" cy="2190307"/>
          </a:xfrm>
          <a:prstGeom prst="wedgeEllipseCallout">
            <a:avLst>
              <a:gd name="adj1" fmla="val -455"/>
              <a:gd name="adj2" fmla="val 85967"/>
            </a:avLst>
          </a:prstGeom>
          <a:solidFill>
            <a:schemeClr val="accent5">
              <a:lumMod val="60000"/>
              <a:lumOff val="40000"/>
            </a:schemeClr>
          </a:solidFill>
        </p:spPr>
        <p:style>
          <a:lnRef idx="0">
            <a:schemeClr val="accent1"/>
          </a:lnRef>
          <a:fillRef idx="3">
            <a:schemeClr val="accent1"/>
          </a:fillRef>
          <a:effectRef idx="3">
            <a:schemeClr val="accent1"/>
          </a:effectRef>
          <a:fontRef idx="minor">
            <a:schemeClr val="lt1"/>
          </a:fontRef>
        </p:style>
        <p:txBody>
          <a:bodyPr rtlCol="0" anchor="ctr"/>
          <a:lstStyle/>
          <a:p>
            <a:pPr algn="ctr"/>
            <a:endParaRPr lang="en-CA"/>
          </a:p>
        </p:txBody>
      </p:sp>
      <p:sp>
        <p:nvSpPr>
          <p:cNvPr id="7" name="TextBox 6"/>
          <p:cNvSpPr txBox="1"/>
          <p:nvPr/>
        </p:nvSpPr>
        <p:spPr>
          <a:xfrm>
            <a:off x="7514573" y="3137991"/>
            <a:ext cx="4253024" cy="1200329"/>
          </a:xfrm>
          <a:prstGeom prst="rect">
            <a:avLst/>
          </a:prstGeom>
          <a:noFill/>
        </p:spPr>
        <p:txBody>
          <a:bodyPr wrap="square" rtlCol="0">
            <a:spAutoFit/>
          </a:bodyPr>
          <a:lstStyle/>
          <a:p>
            <a:pPr algn="ctr"/>
            <a:r>
              <a:rPr lang="en-CA">
                <a:solidFill>
                  <a:schemeClr val="accent5">
                    <a:lumMod val="50000"/>
                  </a:schemeClr>
                </a:solidFill>
              </a:rPr>
              <a:t>Non-committee members may then easily view member details, meeting minutes and inspections by following the links provided on </a:t>
            </a:r>
            <a:r>
              <a:rPr lang="en-CA" err="1">
                <a:solidFill>
                  <a:schemeClr val="accent5">
                    <a:lumMod val="50000"/>
                  </a:schemeClr>
                </a:solidFill>
              </a:rPr>
              <a:t>InfoZone</a:t>
            </a:r>
            <a:r>
              <a:rPr lang="en-CA">
                <a:solidFill>
                  <a:schemeClr val="accent5">
                    <a:lumMod val="50000"/>
                  </a:schemeClr>
                </a:solidFill>
              </a:rPr>
              <a:t>.  </a:t>
            </a:r>
          </a:p>
        </p:txBody>
      </p:sp>
    </p:spTree>
    <p:extLst>
      <p:ext uri="{BB962C8B-B14F-4D97-AF65-F5344CB8AC3E}">
        <p14:creationId xmlns:p14="http://schemas.microsoft.com/office/powerpoint/2010/main" val="172701926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a:xfrm>
            <a:off x="606175" y="365126"/>
            <a:ext cx="5391401" cy="1247917"/>
          </a:xfrm>
        </p:spPr>
        <p:txBody>
          <a:bodyPr lIns="91440" tIns="45720" rIns="91440" bIns="45720" anchor="t"/>
          <a:lstStyle/>
          <a:p>
            <a:r>
              <a:rPr lang="en-US" altLang="en-US" sz="2800"/>
              <a:t>Annual Report</a:t>
            </a:r>
          </a:p>
        </p:txBody>
      </p:sp>
      <p:pic>
        <p:nvPicPr>
          <p:cNvPr id="3" name="Picture 2">
            <a:extLst>
              <a:ext uri="{FF2B5EF4-FFF2-40B4-BE49-F238E27FC236}">
                <a16:creationId xmlns:a16="http://schemas.microsoft.com/office/drawing/2014/main" id="{E489B9E3-EFE5-B735-4805-AE291F76E611}"/>
              </a:ext>
            </a:extLst>
          </p:cNvPr>
          <p:cNvPicPr>
            <a:picLocks noChangeAspect="1"/>
          </p:cNvPicPr>
          <p:nvPr/>
        </p:nvPicPr>
        <p:blipFill>
          <a:blip r:embed="rId3"/>
          <a:stretch>
            <a:fillRect/>
          </a:stretch>
        </p:blipFill>
        <p:spPr>
          <a:xfrm>
            <a:off x="3252615" y="914401"/>
            <a:ext cx="5128329" cy="5704114"/>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31384578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sz="2800"/>
              <a:t>OHS Reports Application</a:t>
            </a:r>
          </a:p>
        </p:txBody>
      </p:sp>
      <p:sp>
        <p:nvSpPr>
          <p:cNvPr id="4" name="Content Placeholder 3"/>
          <p:cNvSpPr>
            <a:spLocks noGrp="1"/>
          </p:cNvSpPr>
          <p:nvPr>
            <p:ph sz="half" idx="2"/>
          </p:nvPr>
        </p:nvSpPr>
        <p:spPr>
          <a:xfrm>
            <a:off x="606174" y="1297577"/>
            <a:ext cx="5368599" cy="4892085"/>
          </a:xfrm>
        </p:spPr>
        <p:txBody>
          <a:bodyPr/>
          <a:lstStyle/>
          <a:p>
            <a:endParaRPr lang="en-CA"/>
          </a:p>
          <a:p>
            <a:endParaRPr lang="en-CA"/>
          </a:p>
          <a:p>
            <a:r>
              <a:rPr lang="en-CA" sz="1800"/>
              <a:t>IRDMS is directly connected to the OHS Reports application</a:t>
            </a:r>
          </a:p>
          <a:p>
            <a:r>
              <a:rPr lang="en-CA" sz="1800"/>
              <a:t>HSC/HSR access to IRDMS is granted based on the user information in the OHS Reports application</a:t>
            </a:r>
          </a:p>
          <a:p>
            <a:r>
              <a:rPr lang="en-CA" sz="1800"/>
              <a:t>Data from IRDMS will automatically populate certain fields within the OHS Reports Application. </a:t>
            </a:r>
          </a:p>
          <a:p>
            <a:r>
              <a:rPr lang="en-CA" sz="1800"/>
              <a:t>There is an option to manually input hazards that the HSC/HSR encounter (ex: hazards found during monthly inspections). </a:t>
            </a:r>
          </a:p>
        </p:txBody>
      </p:sp>
      <p:pic>
        <p:nvPicPr>
          <p:cNvPr id="5" name="Picture 4">
            <a:extLst>
              <a:ext uri="{FF2B5EF4-FFF2-40B4-BE49-F238E27FC236}">
                <a16:creationId xmlns:a16="http://schemas.microsoft.com/office/drawing/2014/main" id="{DE33061F-845D-D128-2FF4-E9EA3D054904}"/>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6096000" y="1871254"/>
            <a:ext cx="5513684" cy="3115491"/>
          </a:xfrm>
          <a:prstGeom prst="rect">
            <a:avLst/>
          </a:prstGeom>
        </p:spPr>
      </p:pic>
    </p:spTree>
    <p:extLst>
      <p:ext uri="{BB962C8B-B14F-4D97-AF65-F5344CB8AC3E}">
        <p14:creationId xmlns:p14="http://schemas.microsoft.com/office/powerpoint/2010/main" val="379947545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B79893D-E8BE-1BFB-E5CD-C24076B2BB87}"/>
              </a:ext>
            </a:extLst>
          </p:cNvPr>
          <p:cNvSpPr>
            <a:spLocks noGrp="1"/>
          </p:cNvSpPr>
          <p:nvPr>
            <p:ph type="title"/>
          </p:nvPr>
        </p:nvSpPr>
        <p:spPr>
          <a:xfrm>
            <a:off x="6125832" y="796258"/>
            <a:ext cx="5155194" cy="586180"/>
          </a:xfrm>
        </p:spPr>
        <p:txBody>
          <a:bodyPr lIns="91440" tIns="45720" rIns="91440" bIns="45720" anchor="t">
            <a:noAutofit/>
          </a:bodyPr>
          <a:lstStyle/>
          <a:p>
            <a:r>
              <a:rPr lang="en-CA" sz="3600"/>
              <a:t>HSC Mailbox</a:t>
            </a:r>
          </a:p>
        </p:txBody>
      </p:sp>
      <p:sp>
        <p:nvSpPr>
          <p:cNvPr id="11" name="Text Placeholder 2">
            <a:extLst>
              <a:ext uri="{FF2B5EF4-FFF2-40B4-BE49-F238E27FC236}">
                <a16:creationId xmlns:a16="http://schemas.microsoft.com/office/drawing/2014/main" id="{24B9676E-E240-CF9C-8DB7-F94A917604A4}"/>
              </a:ext>
            </a:extLst>
          </p:cNvPr>
          <p:cNvSpPr>
            <a:spLocks noGrp="1"/>
          </p:cNvSpPr>
          <p:nvPr>
            <p:ph type="body" idx="13"/>
          </p:nvPr>
        </p:nvSpPr>
        <p:spPr>
          <a:xfrm>
            <a:off x="6196014" y="3019426"/>
            <a:ext cx="5085012" cy="823912"/>
          </a:xfrm>
        </p:spPr>
        <p:txBody>
          <a:bodyPr lIns="91440" tIns="45720" rIns="91440" bIns="45720" anchor="ctr">
            <a:normAutofit/>
          </a:bodyPr>
          <a:lstStyle/>
          <a:p>
            <a:r>
              <a:rPr lang="en-US" sz="2400"/>
              <a:t>Be sure to check your HSC mailbox regularly</a:t>
            </a:r>
          </a:p>
        </p:txBody>
      </p:sp>
      <p:pic>
        <p:nvPicPr>
          <p:cNvPr id="6" name="Picture Placeholder 5" descr="A computer with a yellow envelope and a paper in the screen">
            <a:extLst>
              <a:ext uri="{FF2B5EF4-FFF2-40B4-BE49-F238E27FC236}">
                <a16:creationId xmlns:a16="http://schemas.microsoft.com/office/drawing/2014/main" id="{A4D8912D-6810-6693-8A3F-34503308C2FC}"/>
              </a:ext>
            </a:extLst>
          </p:cNvPr>
          <p:cNvPicPr>
            <a:picLocks noGrp="1" noChangeAspect="1"/>
          </p:cNvPicPr>
          <p:nvPr>
            <p:ph type="pic" sz="quarter" idx="10"/>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16542" r="16647" b="1"/>
          <a:stretch/>
        </p:blipFill>
        <p:spPr>
          <a:xfrm flipH="1">
            <a:off x="20" y="276999"/>
            <a:ext cx="5842996" cy="6581002"/>
          </a:xfrm>
          <a:custGeom>
            <a:avLst/>
            <a:gdLst>
              <a:gd name="connsiteX0" fmla="*/ 1988130 w 4963462"/>
              <a:gd name="connsiteY0" fmla="*/ 1 h 6279849"/>
              <a:gd name="connsiteX1" fmla="*/ 4862589 w 4963462"/>
              <a:gd name="connsiteY1" fmla="*/ 12563 h 6279849"/>
              <a:gd name="connsiteX2" fmla="*/ 4963462 w 4963462"/>
              <a:gd name="connsiteY2" fmla="*/ 13169 h 6279849"/>
              <a:gd name="connsiteX3" fmla="*/ 4963462 w 4963462"/>
              <a:gd name="connsiteY3" fmla="*/ 6279849 h 6279849"/>
              <a:gd name="connsiteX4" fmla="*/ 2724464 w 4963462"/>
              <a:gd name="connsiteY4" fmla="*/ 6279849 h 6279849"/>
              <a:gd name="connsiteX5" fmla="*/ 754792 w 4963462"/>
              <a:gd name="connsiteY5" fmla="*/ 4372850 h 6279849"/>
              <a:gd name="connsiteX6" fmla="*/ 611185 w 4963462"/>
              <a:gd name="connsiteY6" fmla="*/ 1215791 h 6279849"/>
              <a:gd name="connsiteX7" fmla="*/ 1823922 w 4963462"/>
              <a:gd name="connsiteY7" fmla="*/ 1087 h 6279849"/>
              <a:gd name="connsiteX8" fmla="*/ 1988130 w 4963462"/>
              <a:gd name="connsiteY8" fmla="*/ 1 h 62798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63462" h="6279849">
                <a:moveTo>
                  <a:pt x="1988130" y="1"/>
                </a:moveTo>
                <a:cubicBezTo>
                  <a:pt x="2492509" y="-96"/>
                  <a:pt x="4033756" y="7654"/>
                  <a:pt x="4862589" y="12563"/>
                </a:cubicBezTo>
                <a:lnTo>
                  <a:pt x="4963462" y="13169"/>
                </a:lnTo>
                <a:lnTo>
                  <a:pt x="4963462" y="6279849"/>
                </a:lnTo>
                <a:lnTo>
                  <a:pt x="2724464" y="6279849"/>
                </a:lnTo>
                <a:lnTo>
                  <a:pt x="754792" y="4372850"/>
                </a:lnTo>
                <a:cubicBezTo>
                  <a:pt x="-81341" y="3680327"/>
                  <a:pt x="-350605" y="2231440"/>
                  <a:pt x="611185" y="1215791"/>
                </a:cubicBezTo>
                <a:cubicBezTo>
                  <a:pt x="1806331" y="20645"/>
                  <a:pt x="628775" y="1196234"/>
                  <a:pt x="1823922" y="1087"/>
                </a:cubicBezTo>
                <a:cubicBezTo>
                  <a:pt x="1827854" y="354"/>
                  <a:pt x="1887255" y="21"/>
                  <a:pt x="1988130" y="1"/>
                </a:cubicBezTo>
                <a:close/>
              </a:path>
            </a:pathLst>
          </a:custGeom>
          <a:noFill/>
        </p:spPr>
      </p:pic>
    </p:spTree>
    <p:extLst>
      <p:ext uri="{BB962C8B-B14F-4D97-AF65-F5344CB8AC3E}">
        <p14:creationId xmlns:p14="http://schemas.microsoft.com/office/powerpoint/2010/main" val="101193077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sz="2800"/>
              <a:t>Resources and Tools</a:t>
            </a:r>
          </a:p>
        </p:txBody>
      </p:sp>
      <p:pic>
        <p:nvPicPr>
          <p:cNvPr id="11" name="Picture 10" descr="A screenshot of a web page">
            <a:extLst>
              <a:ext uri="{FF2B5EF4-FFF2-40B4-BE49-F238E27FC236}">
                <a16:creationId xmlns:a16="http://schemas.microsoft.com/office/drawing/2014/main" id="{EA666938-392C-4721-5EFF-BE7C674D4958}"/>
              </a:ext>
            </a:extLst>
          </p:cNvPr>
          <p:cNvPicPr>
            <a:picLocks noChangeAspect="1"/>
          </p:cNvPicPr>
          <p:nvPr/>
        </p:nvPicPr>
        <p:blipFill rotWithShape="1">
          <a:blip r:embed="rId3"/>
          <a:srcRect t="6666" b="1515"/>
          <a:stretch/>
        </p:blipFill>
        <p:spPr>
          <a:xfrm>
            <a:off x="2289520" y="957060"/>
            <a:ext cx="7114253" cy="5682731"/>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24140009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6196013" y="2701421"/>
            <a:ext cx="5203507" cy="1205436"/>
          </a:xfrm>
        </p:spPr>
        <p:txBody>
          <a:bodyPr wrap="square" lIns="91440" tIns="45720" rIns="91440" bIns="45720" anchor="t">
            <a:spAutoFit/>
          </a:bodyPr>
          <a:lstStyle/>
          <a:p>
            <a:r>
              <a:rPr lang="en-CA" altLang="en-US" dirty="0"/>
              <a:t>Ergonomics – Injury Prevention Program</a:t>
            </a:r>
            <a:endParaRPr lang="en-CA" dirty="0"/>
          </a:p>
        </p:txBody>
      </p:sp>
      <p:pic>
        <p:nvPicPr>
          <p:cNvPr id="5" name="Picture Placeholder 4" descr="A person wearing a headset and looking at a computer">
            <a:extLst>
              <a:ext uri="{FF2B5EF4-FFF2-40B4-BE49-F238E27FC236}">
                <a16:creationId xmlns:a16="http://schemas.microsoft.com/office/drawing/2014/main" id="{DCE369E3-84AA-60BA-626E-CCDD4415A0D0}"/>
              </a:ext>
            </a:extLst>
          </p:cNvPr>
          <p:cNvPicPr>
            <a:picLocks noGrp="1" noChangeAspect="1"/>
          </p:cNvPicPr>
          <p:nvPr>
            <p:ph type="pic" sz="quarter" idx="15"/>
          </p:nvPr>
        </p:nvPicPr>
        <p:blipFill>
          <a:blip r:embed="rId3">
            <a:extLst>
              <a:ext uri="{28A0092B-C50C-407E-A947-70E740481C1C}">
                <a14:useLocalDpi xmlns:a14="http://schemas.microsoft.com/office/drawing/2010/main" val="0"/>
              </a:ext>
            </a:extLst>
          </a:blip>
          <a:srcRect l="20405" r="20405"/>
          <a:stretch>
            <a:fillRect/>
          </a:stretch>
        </p:blipFill>
        <p:spPr/>
      </p:pic>
    </p:spTree>
    <p:extLst>
      <p:ext uri="{BB962C8B-B14F-4D97-AF65-F5344CB8AC3E}">
        <p14:creationId xmlns:p14="http://schemas.microsoft.com/office/powerpoint/2010/main" val="203440965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sz="2800"/>
              <a:t>When should I think about Ergonomics? </a:t>
            </a:r>
          </a:p>
        </p:txBody>
      </p:sp>
      <p:graphicFrame>
        <p:nvGraphicFramePr>
          <p:cNvPr id="5" name="Diagram 4">
            <a:extLst>
              <a:ext uri="{FF2B5EF4-FFF2-40B4-BE49-F238E27FC236}">
                <a16:creationId xmlns:a16="http://schemas.microsoft.com/office/drawing/2014/main" id="{413BF57B-5202-18B1-C5D3-63217138594E}"/>
              </a:ext>
            </a:extLst>
          </p:cNvPr>
          <p:cNvGraphicFramePr/>
          <p:nvPr>
            <p:extLst>
              <p:ext uri="{D42A27DB-BD31-4B8C-83A1-F6EECF244321}">
                <p14:modId xmlns:p14="http://schemas.microsoft.com/office/powerpoint/2010/main" val="3638820852"/>
              </p:ext>
            </p:extLst>
          </p:nvPr>
        </p:nvGraphicFramePr>
        <p:xfrm>
          <a:off x="465935" y="924791"/>
          <a:ext cx="11130320" cy="56310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88654897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sz="2800"/>
              <a:t>TIER 1 – Awareness / Self-adjustment </a:t>
            </a:r>
          </a:p>
        </p:txBody>
      </p:sp>
      <p:graphicFrame>
        <p:nvGraphicFramePr>
          <p:cNvPr id="7" name="Content Placeholder 6">
            <a:extLst>
              <a:ext uri="{FF2B5EF4-FFF2-40B4-BE49-F238E27FC236}">
                <a16:creationId xmlns:a16="http://schemas.microsoft.com/office/drawing/2014/main" id="{0FA761F9-E806-CDCE-814B-742CF80A89A1}"/>
              </a:ext>
            </a:extLst>
          </p:cNvPr>
          <p:cNvGraphicFramePr>
            <a:graphicFrameLocks noGrp="1"/>
          </p:cNvGraphicFramePr>
          <p:nvPr>
            <p:ph sz="half" idx="2"/>
            <p:extLst>
              <p:ext uri="{D42A27DB-BD31-4B8C-83A1-F6EECF244321}">
                <p14:modId xmlns:p14="http://schemas.microsoft.com/office/powerpoint/2010/main" val="337046106"/>
              </p:ext>
            </p:extLst>
          </p:nvPr>
        </p:nvGraphicFramePr>
        <p:xfrm>
          <a:off x="606425" y="1296988"/>
          <a:ext cx="10674350" cy="48926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61112983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sz="2800"/>
              <a:t>TIER 2 – Ergonomics Coach</a:t>
            </a:r>
          </a:p>
        </p:txBody>
      </p:sp>
      <p:graphicFrame>
        <p:nvGraphicFramePr>
          <p:cNvPr id="7" name="Content Placeholder 6">
            <a:extLst>
              <a:ext uri="{FF2B5EF4-FFF2-40B4-BE49-F238E27FC236}">
                <a16:creationId xmlns:a16="http://schemas.microsoft.com/office/drawing/2014/main" id="{0FA761F9-E806-CDCE-814B-742CF80A89A1}"/>
              </a:ext>
            </a:extLst>
          </p:cNvPr>
          <p:cNvGraphicFramePr>
            <a:graphicFrameLocks noGrp="1"/>
          </p:cNvGraphicFramePr>
          <p:nvPr>
            <p:ph sz="half" idx="2"/>
            <p:extLst>
              <p:ext uri="{D42A27DB-BD31-4B8C-83A1-F6EECF244321}">
                <p14:modId xmlns:p14="http://schemas.microsoft.com/office/powerpoint/2010/main" val="2355720976"/>
              </p:ext>
            </p:extLst>
          </p:nvPr>
        </p:nvGraphicFramePr>
        <p:xfrm>
          <a:off x="606425" y="1296988"/>
          <a:ext cx="10674350" cy="48926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3490888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71944E7C-14E3-0E1D-BB55-53FF74E8CB24}"/>
              </a:ext>
            </a:extLst>
          </p:cNvPr>
          <p:cNvSpPr>
            <a:spLocks noGrp="1"/>
          </p:cNvSpPr>
          <p:nvPr>
            <p:ph type="title"/>
          </p:nvPr>
        </p:nvSpPr>
        <p:spPr/>
        <p:txBody>
          <a:bodyPr/>
          <a:lstStyle/>
          <a:p>
            <a:r>
              <a:rPr lang="en-CA" sz="2800"/>
              <a:t>Ergonomic injury/illness</a:t>
            </a:r>
          </a:p>
        </p:txBody>
      </p:sp>
      <p:pic>
        <p:nvPicPr>
          <p:cNvPr id="2" name="Picture 1" descr="A screenshot of a computer showing the information from the HR Service Centre">
            <a:extLst>
              <a:ext uri="{FF2B5EF4-FFF2-40B4-BE49-F238E27FC236}">
                <a16:creationId xmlns:a16="http://schemas.microsoft.com/office/drawing/2014/main" id="{DBD9DDB6-A663-C45C-0EFB-E8E80AA094BA}"/>
              </a:ext>
            </a:extLst>
          </p:cNvPr>
          <p:cNvPicPr>
            <a:picLocks noChangeAspect="1"/>
          </p:cNvPicPr>
          <p:nvPr/>
        </p:nvPicPr>
        <p:blipFill rotWithShape="1">
          <a:blip r:embed="rId3"/>
          <a:srcRect t="16423"/>
          <a:stretch/>
        </p:blipFill>
        <p:spPr>
          <a:xfrm>
            <a:off x="506010" y="2621973"/>
            <a:ext cx="11179979" cy="3316343"/>
          </a:xfrm>
          <a:prstGeom prst="rect">
            <a:avLst/>
          </a:prstGeom>
          <a:ln>
            <a:noFill/>
          </a:ln>
          <a:effectLst>
            <a:outerShdw blurRad="292100" dist="139700" dir="2700000" algn="tl" rotWithShape="0">
              <a:srgbClr val="333333">
                <a:alpha val="65000"/>
              </a:srgbClr>
            </a:outerShdw>
          </a:effectLst>
        </p:spPr>
      </p:pic>
      <p:sp>
        <p:nvSpPr>
          <p:cNvPr id="7" name="Text Placeholder 8">
            <a:extLst>
              <a:ext uri="{FF2B5EF4-FFF2-40B4-BE49-F238E27FC236}">
                <a16:creationId xmlns:a16="http://schemas.microsoft.com/office/drawing/2014/main" id="{9F75BA15-3043-436C-19F7-6884B2F3707A}"/>
              </a:ext>
            </a:extLst>
          </p:cNvPr>
          <p:cNvSpPr txBox="1">
            <a:spLocks/>
          </p:cNvSpPr>
          <p:nvPr/>
        </p:nvSpPr>
        <p:spPr>
          <a:xfrm>
            <a:off x="606175" y="1402391"/>
            <a:ext cx="10854998" cy="997909"/>
          </a:xfrm>
          <a:prstGeom prst="roundRect">
            <a:avLst/>
          </a:prstGeom>
          <a:solidFill>
            <a:schemeClr val="bg2">
              <a:alpha val="30196"/>
            </a:schemeClr>
          </a:solidFill>
        </p:spPr>
        <p:txBody>
          <a:bodyPr anchor="ctr"/>
          <a:lstStyle>
            <a:lvl1pPr marL="0" indent="0" algn="l" defTabSz="914400" rtl="0" eaLnBrk="1" latinLnBrk="0" hangingPunct="1">
              <a:lnSpc>
                <a:spcPct val="90000"/>
              </a:lnSpc>
              <a:spcBef>
                <a:spcPts val="1000"/>
              </a:spcBef>
              <a:buFont typeface="Arial" panose="020B0604020202020204" pitchFamily="34" charset="0"/>
              <a:buNone/>
              <a:defRPr sz="1600" b="0" kern="1200">
                <a:solidFill>
                  <a:schemeClr val="tx2"/>
                </a:solidFill>
                <a:latin typeface="+mj-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algn="ctr"/>
            <a:r>
              <a:rPr lang="en-CA" sz="2000"/>
              <a:t>External ergonomic assessments are part of the medical process covered in the EIRTW approach and are </a:t>
            </a:r>
            <a:r>
              <a:rPr lang="en-CA" sz="2000" u="sng"/>
              <a:t>not</a:t>
            </a:r>
            <a:r>
              <a:rPr lang="en-CA" sz="2000"/>
              <a:t> part of the prevention process. </a:t>
            </a:r>
          </a:p>
        </p:txBody>
      </p:sp>
    </p:spTree>
    <p:extLst>
      <p:ext uri="{BB962C8B-B14F-4D97-AF65-F5344CB8AC3E}">
        <p14:creationId xmlns:p14="http://schemas.microsoft.com/office/powerpoint/2010/main" val="326903519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a:extLst>
              <a:ext uri="{FF2B5EF4-FFF2-40B4-BE49-F238E27FC236}">
                <a16:creationId xmlns:a16="http://schemas.microsoft.com/office/drawing/2014/main" id="{949BDD3E-AC0D-44F6-BD0A-43A855261D20}"/>
              </a:ext>
            </a:extLst>
          </p:cNvPr>
          <p:cNvSpPr>
            <a:spLocks noGrp="1"/>
          </p:cNvSpPr>
          <p:nvPr>
            <p:ph type="title"/>
          </p:nvPr>
        </p:nvSpPr>
        <p:spPr>
          <a:xfrm>
            <a:off x="688369" y="2552107"/>
            <a:ext cx="5407631" cy="1753785"/>
          </a:xfrm>
        </p:spPr>
        <p:txBody>
          <a:bodyPr lIns="91440" tIns="45720" rIns="91440" bIns="45720">
            <a:noAutofit/>
          </a:bodyPr>
          <a:lstStyle/>
          <a:p>
            <a:r>
              <a:rPr lang="en-CA"/>
              <a:t>Workplace harassment and violence </a:t>
            </a:r>
          </a:p>
        </p:txBody>
      </p:sp>
      <p:pic>
        <p:nvPicPr>
          <p:cNvPr id="2" name="Picture Placeholder 5" descr="A person and person sitting in a chair talking">
            <a:extLst>
              <a:ext uri="{FF2B5EF4-FFF2-40B4-BE49-F238E27FC236}">
                <a16:creationId xmlns:a16="http://schemas.microsoft.com/office/drawing/2014/main" id="{3B806A60-4EB4-5C12-24B7-CD3048ED7228}"/>
              </a:ext>
            </a:extLst>
          </p:cNvPr>
          <p:cNvPicPr preferRelativeResize="0">
            <a:picLocks/>
          </p:cNvPicPr>
          <p:nvPr/>
        </p:nvPicPr>
        <p:blipFill rotWithShape="1">
          <a:blip r:embed="rId3"/>
          <a:srcRect l="13886" r="26887"/>
          <a:stretch/>
        </p:blipFill>
        <p:spPr>
          <a:xfrm>
            <a:off x="6352674" y="276998"/>
            <a:ext cx="5839326" cy="6581001"/>
          </a:xfrm>
          <a:custGeom>
            <a:avLst/>
            <a:gdLst>
              <a:gd name="connsiteX0" fmla="*/ 1988130 w 4963462"/>
              <a:gd name="connsiteY0" fmla="*/ 1 h 6279849"/>
              <a:gd name="connsiteX1" fmla="*/ 4862589 w 4963462"/>
              <a:gd name="connsiteY1" fmla="*/ 12563 h 6279849"/>
              <a:gd name="connsiteX2" fmla="*/ 4963462 w 4963462"/>
              <a:gd name="connsiteY2" fmla="*/ 13169 h 6279849"/>
              <a:gd name="connsiteX3" fmla="*/ 4963462 w 4963462"/>
              <a:gd name="connsiteY3" fmla="*/ 6279849 h 6279849"/>
              <a:gd name="connsiteX4" fmla="*/ 2724464 w 4963462"/>
              <a:gd name="connsiteY4" fmla="*/ 6279849 h 6279849"/>
              <a:gd name="connsiteX5" fmla="*/ 754792 w 4963462"/>
              <a:gd name="connsiteY5" fmla="*/ 4372850 h 6279849"/>
              <a:gd name="connsiteX6" fmla="*/ 611185 w 4963462"/>
              <a:gd name="connsiteY6" fmla="*/ 1215791 h 6279849"/>
              <a:gd name="connsiteX7" fmla="*/ 1823922 w 4963462"/>
              <a:gd name="connsiteY7" fmla="*/ 1087 h 6279849"/>
              <a:gd name="connsiteX8" fmla="*/ 1988130 w 4963462"/>
              <a:gd name="connsiteY8" fmla="*/ 1 h 62798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63462" h="6279849">
                <a:moveTo>
                  <a:pt x="1988130" y="1"/>
                </a:moveTo>
                <a:cubicBezTo>
                  <a:pt x="2492509" y="-96"/>
                  <a:pt x="4033756" y="7654"/>
                  <a:pt x="4862589" y="12563"/>
                </a:cubicBezTo>
                <a:lnTo>
                  <a:pt x="4963462" y="13169"/>
                </a:lnTo>
                <a:lnTo>
                  <a:pt x="4963462" y="6279849"/>
                </a:lnTo>
                <a:lnTo>
                  <a:pt x="2724464" y="6279849"/>
                </a:lnTo>
                <a:lnTo>
                  <a:pt x="754792" y="4372850"/>
                </a:lnTo>
                <a:cubicBezTo>
                  <a:pt x="-81341" y="3680327"/>
                  <a:pt x="-350605" y="2231440"/>
                  <a:pt x="611185" y="1215791"/>
                </a:cubicBezTo>
                <a:cubicBezTo>
                  <a:pt x="1806331" y="20645"/>
                  <a:pt x="628775" y="1196234"/>
                  <a:pt x="1823922" y="1087"/>
                </a:cubicBezTo>
                <a:cubicBezTo>
                  <a:pt x="1827854" y="354"/>
                  <a:pt x="1887255" y="21"/>
                  <a:pt x="1988130" y="1"/>
                </a:cubicBezTo>
                <a:close/>
              </a:path>
            </a:pathLst>
          </a:custGeom>
          <a:noFill/>
        </p:spPr>
      </p:pic>
    </p:spTree>
    <p:extLst>
      <p:ext uri="{BB962C8B-B14F-4D97-AF65-F5344CB8AC3E}">
        <p14:creationId xmlns:p14="http://schemas.microsoft.com/office/powerpoint/2010/main" val="376372805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E6E5A5-384D-062D-FFE8-9EEFB5FA4C18}"/>
              </a:ext>
            </a:extLst>
          </p:cNvPr>
          <p:cNvSpPr>
            <a:spLocks noGrp="1"/>
          </p:cNvSpPr>
          <p:nvPr>
            <p:ph type="title"/>
          </p:nvPr>
        </p:nvSpPr>
        <p:spPr/>
        <p:txBody>
          <a:bodyPr lIns="91440" tIns="45720" rIns="91440" bIns="45720" anchor="t"/>
          <a:lstStyle/>
          <a:p>
            <a:r>
              <a:rPr lang="en-US" sz="2800"/>
              <a:t>Legislation and regulations</a:t>
            </a:r>
          </a:p>
        </p:txBody>
      </p:sp>
      <p:sp>
        <p:nvSpPr>
          <p:cNvPr id="4" name="Content Placeholder 3">
            <a:extLst>
              <a:ext uri="{FF2B5EF4-FFF2-40B4-BE49-F238E27FC236}">
                <a16:creationId xmlns:a16="http://schemas.microsoft.com/office/drawing/2014/main" id="{2F14C437-63D0-B308-4890-45D7ADA24218}"/>
              </a:ext>
            </a:extLst>
          </p:cNvPr>
          <p:cNvSpPr>
            <a:spLocks noGrp="1"/>
          </p:cNvSpPr>
          <p:nvPr>
            <p:ph sz="half" idx="2"/>
          </p:nvPr>
        </p:nvSpPr>
        <p:spPr>
          <a:xfrm>
            <a:off x="606174" y="1163782"/>
            <a:ext cx="10674851" cy="2105891"/>
          </a:xfrm>
        </p:spPr>
        <p:txBody>
          <a:bodyPr lIns="91440" tIns="45720" rIns="91440" bIns="45720" anchor="t"/>
          <a:lstStyle/>
          <a:p>
            <a:pPr marL="0" indent="0">
              <a:buNone/>
            </a:pPr>
            <a:r>
              <a:rPr lang="en-US" sz="2000">
                <a:solidFill>
                  <a:schemeClr val="tx1"/>
                </a:solidFill>
                <a:ea typeface="+mn-lt"/>
                <a:cs typeface="+mn-lt"/>
              </a:rPr>
              <a:t>The </a:t>
            </a:r>
            <a:r>
              <a:rPr lang="en-US" sz="2000">
                <a:solidFill>
                  <a:schemeClr val="bg2">
                    <a:lumMod val="50000"/>
                  </a:schemeClr>
                </a:solidFill>
                <a:ea typeface="+mn-lt"/>
                <a:cs typeface="+mn-lt"/>
              </a:rPr>
              <a:t>Canada Labour Code (CLC) </a:t>
            </a:r>
            <a:r>
              <a:rPr lang="en-US" sz="2000">
                <a:solidFill>
                  <a:schemeClr val="tx1"/>
                </a:solidFill>
                <a:ea typeface="+mn-lt"/>
                <a:cs typeface="+mn-lt"/>
              </a:rPr>
              <a:t>is the federal legislation that governs workplace standards for federally regulated industries, including provisions related to occupational health and safety.</a:t>
            </a:r>
            <a:endParaRPr lang="en-US" sz="2000">
              <a:solidFill>
                <a:schemeClr val="tx1"/>
              </a:solidFill>
              <a:cs typeface="Arial"/>
            </a:endParaRPr>
          </a:p>
          <a:p>
            <a:pPr marL="0" indent="0">
              <a:spcBef>
                <a:spcPts val="1200"/>
              </a:spcBef>
              <a:buNone/>
            </a:pPr>
            <a:r>
              <a:rPr lang="en-US" sz="2000">
                <a:solidFill>
                  <a:schemeClr val="tx1"/>
                </a:solidFill>
                <a:ea typeface="+mn-lt"/>
                <a:cs typeface="+mn-lt"/>
              </a:rPr>
              <a:t>The </a:t>
            </a:r>
            <a:r>
              <a:rPr lang="en-US" sz="2000">
                <a:solidFill>
                  <a:schemeClr val="bg2">
                    <a:lumMod val="50000"/>
                  </a:schemeClr>
                </a:solidFill>
                <a:ea typeface="+mn-lt"/>
                <a:cs typeface="+mn-lt"/>
              </a:rPr>
              <a:t>Work Place Harassment and Violence Prevention Regulations </a:t>
            </a:r>
            <a:r>
              <a:rPr lang="en-US" sz="2000">
                <a:solidFill>
                  <a:schemeClr val="tx1"/>
                </a:solidFill>
                <a:ea typeface="+mn-lt"/>
                <a:cs typeface="+mn-lt"/>
              </a:rPr>
              <a:t>were introduced under the CLC. </a:t>
            </a:r>
          </a:p>
          <a:p>
            <a:pPr marL="0" indent="0">
              <a:buNone/>
            </a:pPr>
            <a:endParaRPr lang="en-US" sz="2000">
              <a:solidFill>
                <a:schemeClr val="tx1"/>
              </a:solidFill>
              <a:cs typeface="Arial"/>
            </a:endParaRPr>
          </a:p>
          <a:p>
            <a:pPr lvl="1">
              <a:buFont typeface="Courier New"/>
              <a:buChar char="o"/>
            </a:pPr>
            <a:endParaRPr lang="en-US" sz="1800" b="1">
              <a:solidFill>
                <a:schemeClr val="tx1"/>
              </a:solidFill>
              <a:latin typeface="Century Gothic"/>
              <a:cs typeface="Arial"/>
            </a:endParaRPr>
          </a:p>
          <a:p>
            <a:pPr lvl="1">
              <a:buFont typeface="Courier New"/>
              <a:buChar char="o"/>
            </a:pPr>
            <a:endParaRPr lang="en-US" sz="1800" b="1">
              <a:solidFill>
                <a:schemeClr val="tx1"/>
              </a:solidFill>
              <a:latin typeface="Century Gothic"/>
              <a:cs typeface="Arial"/>
            </a:endParaRPr>
          </a:p>
          <a:p>
            <a:pPr>
              <a:buFont typeface="Arial"/>
            </a:pPr>
            <a:endParaRPr lang="en-US" sz="1600">
              <a:solidFill>
                <a:schemeClr val="tx1"/>
              </a:solidFill>
              <a:cs typeface="Arial"/>
            </a:endParaRPr>
          </a:p>
        </p:txBody>
      </p:sp>
      <p:graphicFrame>
        <p:nvGraphicFramePr>
          <p:cNvPr id="11" name="Diagram 10">
            <a:extLst>
              <a:ext uri="{FF2B5EF4-FFF2-40B4-BE49-F238E27FC236}">
                <a16:creationId xmlns:a16="http://schemas.microsoft.com/office/drawing/2014/main" id="{0DACD377-8FE3-2B7C-6319-6E076A9B8618}"/>
              </a:ext>
            </a:extLst>
          </p:cNvPr>
          <p:cNvGraphicFramePr/>
          <p:nvPr>
            <p:extLst>
              <p:ext uri="{D42A27DB-BD31-4B8C-83A1-F6EECF244321}">
                <p14:modId xmlns:p14="http://schemas.microsoft.com/office/powerpoint/2010/main" val="123278392"/>
              </p:ext>
            </p:extLst>
          </p:nvPr>
        </p:nvGraphicFramePr>
        <p:xfrm>
          <a:off x="1566754" y="3269673"/>
          <a:ext cx="8473171" cy="322320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3" name="Text Placeholder 2">
            <a:extLst>
              <a:ext uri="{FF2B5EF4-FFF2-40B4-BE49-F238E27FC236}">
                <a16:creationId xmlns:a16="http://schemas.microsoft.com/office/drawing/2014/main" id="{B302888F-2569-4870-F762-CC636E3142AE}"/>
              </a:ext>
            </a:extLst>
          </p:cNvPr>
          <p:cNvSpPr>
            <a:spLocks noGrp="1"/>
          </p:cNvSpPr>
          <p:nvPr>
            <p:ph type="body" idx="1"/>
          </p:nvPr>
        </p:nvSpPr>
        <p:spPr>
          <a:xfrm>
            <a:off x="606172" y="2826841"/>
            <a:ext cx="10674853" cy="373427"/>
          </a:xfrm>
          <a:prstGeom prst="roundRect">
            <a:avLst/>
          </a:prstGeom>
          <a:solidFill>
            <a:schemeClr val="accent5">
              <a:lumMod val="75000"/>
            </a:schemeClr>
          </a:solidFill>
        </p:spPr>
        <p:txBody>
          <a:bodyPr/>
          <a:lstStyle/>
          <a:p>
            <a:pPr algn="ctr"/>
            <a:r>
              <a:rPr lang="en-US" sz="2000">
                <a:solidFill>
                  <a:schemeClr val="bg1"/>
                </a:solidFill>
                <a:latin typeface="+mj-lt"/>
                <a:cs typeface="Arial"/>
              </a:rPr>
              <a:t>Key components of the Regulations: </a:t>
            </a:r>
          </a:p>
        </p:txBody>
      </p:sp>
    </p:spTree>
    <p:extLst>
      <p:ext uri="{BB962C8B-B14F-4D97-AF65-F5344CB8AC3E}">
        <p14:creationId xmlns:p14="http://schemas.microsoft.com/office/powerpoint/2010/main" val="267659603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C61266-603D-B975-B282-6772422AFD63}"/>
              </a:ext>
            </a:extLst>
          </p:cNvPr>
          <p:cNvSpPr>
            <a:spLocks noGrp="1"/>
          </p:cNvSpPr>
          <p:nvPr>
            <p:ph type="title"/>
          </p:nvPr>
        </p:nvSpPr>
        <p:spPr/>
        <p:txBody>
          <a:bodyPr lIns="91440" tIns="45720" rIns="91440" bIns="45720" anchor="t"/>
          <a:lstStyle/>
          <a:p>
            <a:r>
              <a:rPr lang="en-US" sz="2800"/>
              <a:t>Prescribed resolution process</a:t>
            </a:r>
          </a:p>
        </p:txBody>
      </p:sp>
      <p:sp>
        <p:nvSpPr>
          <p:cNvPr id="4" name="Content Placeholder 3">
            <a:extLst>
              <a:ext uri="{FF2B5EF4-FFF2-40B4-BE49-F238E27FC236}">
                <a16:creationId xmlns:a16="http://schemas.microsoft.com/office/drawing/2014/main" id="{DEA0E818-D491-03C9-0213-AFC8D792FA44}"/>
              </a:ext>
            </a:extLst>
          </p:cNvPr>
          <p:cNvSpPr>
            <a:spLocks noGrp="1"/>
          </p:cNvSpPr>
          <p:nvPr>
            <p:ph sz="half" idx="2"/>
          </p:nvPr>
        </p:nvSpPr>
        <p:spPr/>
        <p:txBody>
          <a:bodyPr lIns="91440" tIns="45720" rIns="91440" bIns="45720" anchor="t"/>
          <a:lstStyle/>
          <a:p>
            <a:pPr marL="0" indent="0">
              <a:buNone/>
            </a:pPr>
            <a:r>
              <a:rPr lang="en-CA" sz="2000">
                <a:solidFill>
                  <a:schemeClr val="tx1"/>
                </a:solidFill>
                <a:cs typeface="Arial"/>
              </a:rPr>
              <a:t>Resolution process from the</a:t>
            </a:r>
            <a:r>
              <a:rPr lang="en-CA" sz="2000" b="1">
                <a:solidFill>
                  <a:schemeClr val="tx1"/>
                </a:solidFill>
                <a:cs typeface="Arial"/>
              </a:rPr>
              <a:t> </a:t>
            </a:r>
            <a:r>
              <a:rPr lang="en-CA" sz="2000">
                <a:solidFill>
                  <a:schemeClr val="bg2">
                    <a:lumMod val="50000"/>
                  </a:schemeClr>
                </a:solidFill>
                <a:cs typeface="Arial"/>
              </a:rPr>
              <a:t>Work Place Harassment and Violence Prevention Regulations</a:t>
            </a:r>
            <a:r>
              <a:rPr lang="en-CA" sz="2000" b="1">
                <a:solidFill>
                  <a:schemeClr val="tx1"/>
                </a:solidFill>
                <a:cs typeface="Arial"/>
              </a:rPr>
              <a:t> </a:t>
            </a:r>
            <a:r>
              <a:rPr lang="en-CA" sz="2000">
                <a:solidFill>
                  <a:schemeClr val="tx1"/>
                </a:solidFill>
                <a:cs typeface="Arial"/>
              </a:rPr>
              <a:t>are different from the resolution process in</a:t>
            </a:r>
            <a:r>
              <a:rPr lang="en-CA" sz="2000" b="1">
                <a:solidFill>
                  <a:schemeClr val="tx1"/>
                </a:solidFill>
                <a:cs typeface="Arial"/>
              </a:rPr>
              <a:t> </a:t>
            </a:r>
            <a:r>
              <a:rPr lang="en-CA" sz="2000">
                <a:solidFill>
                  <a:schemeClr val="bg2">
                    <a:lumMod val="50000"/>
                  </a:schemeClr>
                </a:solidFill>
                <a:cs typeface="Arial"/>
              </a:rPr>
              <a:t>Part XX of the Canada Occupational Health and Safety Regulations</a:t>
            </a:r>
            <a:r>
              <a:rPr lang="en-CA" sz="2000">
                <a:solidFill>
                  <a:schemeClr val="tx1"/>
                </a:solidFill>
                <a:cs typeface="Arial"/>
              </a:rPr>
              <a:t>.</a:t>
            </a:r>
            <a:endParaRPr lang="en-US" sz="2000">
              <a:solidFill>
                <a:schemeClr val="tx1"/>
              </a:solidFill>
            </a:endParaRPr>
          </a:p>
          <a:p>
            <a:pPr lvl="1"/>
            <a:endParaRPr lang="en-CA" sz="2000">
              <a:solidFill>
                <a:schemeClr val="tx1"/>
              </a:solidFill>
              <a:cs typeface="Arial"/>
            </a:endParaRPr>
          </a:p>
          <a:p>
            <a:pPr lvl="1"/>
            <a:r>
              <a:rPr lang="en-CA" sz="2000">
                <a:solidFill>
                  <a:schemeClr val="tx1"/>
                </a:solidFill>
                <a:cs typeface="Arial"/>
              </a:rPr>
              <a:t>Broadened definition of harassment and violence</a:t>
            </a:r>
          </a:p>
          <a:p>
            <a:pPr lvl="1"/>
            <a:r>
              <a:rPr lang="en-CA" sz="2000">
                <a:solidFill>
                  <a:schemeClr val="tx1"/>
                </a:solidFill>
                <a:cs typeface="Arial"/>
              </a:rPr>
              <a:t>Terminology changes </a:t>
            </a:r>
          </a:p>
          <a:p>
            <a:pPr lvl="1"/>
            <a:r>
              <a:rPr lang="en-CA" sz="2000">
                <a:solidFill>
                  <a:schemeClr val="tx1"/>
                </a:solidFill>
                <a:cs typeface="Arial"/>
              </a:rPr>
              <a:t>No Hazardous Occurrence Investigation Report (LAB1070) for harassment and violence </a:t>
            </a:r>
          </a:p>
          <a:p>
            <a:pPr lvl="1"/>
            <a:r>
              <a:rPr lang="en-CA" sz="2000">
                <a:solidFill>
                  <a:schemeClr val="tx1"/>
                </a:solidFill>
                <a:cs typeface="Arial"/>
              </a:rPr>
              <a:t>Greater communication required</a:t>
            </a:r>
          </a:p>
          <a:p>
            <a:pPr lvl="1"/>
            <a:r>
              <a:rPr lang="en-CA" sz="2000">
                <a:solidFill>
                  <a:schemeClr val="tx1"/>
                </a:solidFill>
                <a:cs typeface="Arial"/>
              </a:rPr>
              <a:t>Increased control for how occurrence is resolved</a:t>
            </a:r>
          </a:p>
          <a:p>
            <a:pPr lvl="1"/>
            <a:r>
              <a:rPr lang="en-CA" sz="2000">
                <a:solidFill>
                  <a:schemeClr val="tx1"/>
                </a:solidFill>
                <a:cs typeface="Arial"/>
              </a:rPr>
              <a:t>Appointing of a "designated recipient"</a:t>
            </a:r>
          </a:p>
          <a:p>
            <a:pPr lvl="1"/>
            <a:r>
              <a:rPr lang="en-CA" sz="2000">
                <a:solidFill>
                  <a:schemeClr val="tx1"/>
                </a:solidFill>
                <a:cs typeface="Arial"/>
              </a:rPr>
              <a:t>Specific roles for the health and safety committee or representative</a:t>
            </a:r>
          </a:p>
          <a:p>
            <a:pPr lvl="1"/>
            <a:r>
              <a:rPr lang="en-CA" sz="2000">
                <a:solidFill>
                  <a:schemeClr val="tx1"/>
                </a:solidFill>
                <a:cs typeface="Arial"/>
              </a:rPr>
              <a:t>Timeframes</a:t>
            </a:r>
          </a:p>
          <a:p>
            <a:pPr lvl="1"/>
            <a:endParaRPr lang="en-CA" sz="2000">
              <a:solidFill>
                <a:schemeClr val="tx1"/>
              </a:solidFill>
              <a:cs typeface="Arial"/>
            </a:endParaRPr>
          </a:p>
          <a:p>
            <a:pPr lvl="1"/>
            <a:endParaRPr lang="en-CA" sz="2000">
              <a:solidFill>
                <a:schemeClr val="tx1"/>
              </a:solidFill>
              <a:cs typeface="Arial"/>
            </a:endParaRPr>
          </a:p>
        </p:txBody>
      </p:sp>
    </p:spTree>
    <p:extLst>
      <p:ext uri="{BB962C8B-B14F-4D97-AF65-F5344CB8AC3E}">
        <p14:creationId xmlns:p14="http://schemas.microsoft.com/office/powerpoint/2010/main" val="199039536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3BE040-264F-7065-18E4-F723C6F34154}"/>
              </a:ext>
            </a:extLst>
          </p:cNvPr>
          <p:cNvSpPr>
            <a:spLocks noGrp="1"/>
          </p:cNvSpPr>
          <p:nvPr>
            <p:ph type="title"/>
          </p:nvPr>
        </p:nvSpPr>
        <p:spPr/>
        <p:txBody>
          <a:bodyPr lIns="91440" tIns="45720" rIns="91440" bIns="45720" anchor="t"/>
          <a:lstStyle/>
          <a:p>
            <a:r>
              <a:rPr lang="en-US" sz="2800"/>
              <a:t>What is harassment and violence?</a:t>
            </a:r>
          </a:p>
        </p:txBody>
      </p:sp>
      <p:sp>
        <p:nvSpPr>
          <p:cNvPr id="4" name="Content Placeholder 3">
            <a:extLst>
              <a:ext uri="{FF2B5EF4-FFF2-40B4-BE49-F238E27FC236}">
                <a16:creationId xmlns:a16="http://schemas.microsoft.com/office/drawing/2014/main" id="{1816A19D-A495-015B-E92B-14AD186D4A3A}"/>
              </a:ext>
            </a:extLst>
          </p:cNvPr>
          <p:cNvSpPr>
            <a:spLocks noGrp="1"/>
          </p:cNvSpPr>
          <p:nvPr>
            <p:ph sz="half" idx="2"/>
          </p:nvPr>
        </p:nvSpPr>
        <p:spPr>
          <a:xfrm>
            <a:off x="606174" y="2690648"/>
            <a:ext cx="10674851" cy="3499013"/>
          </a:xfrm>
        </p:spPr>
        <p:txBody>
          <a:bodyPr lIns="91440" tIns="45720" rIns="91440" bIns="45720" anchor="t"/>
          <a:lstStyle/>
          <a:p>
            <a:pPr marL="457200" lvl="1" indent="0">
              <a:buNone/>
            </a:pPr>
            <a:endParaRPr lang="en-CA" sz="2000">
              <a:solidFill>
                <a:schemeClr val="tx1"/>
              </a:solidFill>
              <a:ea typeface="+mn-lt"/>
              <a:cs typeface="+mn-lt"/>
            </a:endParaRPr>
          </a:p>
          <a:p>
            <a:pPr marL="0">
              <a:buNone/>
            </a:pPr>
            <a:r>
              <a:rPr lang="en-CA" sz="2000">
                <a:solidFill>
                  <a:schemeClr val="bg2">
                    <a:lumMod val="50000"/>
                  </a:schemeClr>
                </a:solidFill>
                <a:latin typeface="+mj-lt"/>
                <a:ea typeface="+mn-lt"/>
                <a:cs typeface="+mn-lt"/>
              </a:rPr>
              <a:t>What</a:t>
            </a:r>
            <a:r>
              <a:rPr lang="en-CA" sz="2000">
                <a:solidFill>
                  <a:schemeClr val="bg2">
                    <a:lumMod val="50000"/>
                  </a:schemeClr>
                </a:solidFill>
                <a:latin typeface="+mj-lt"/>
                <a:cs typeface="Arial"/>
              </a:rPr>
              <a:t> are some examples of harassment and violence?  </a:t>
            </a:r>
          </a:p>
          <a:p>
            <a:pPr lvl="1"/>
            <a:r>
              <a:rPr lang="en-CA" sz="2000">
                <a:solidFill>
                  <a:schemeClr val="tx1"/>
                </a:solidFill>
                <a:ea typeface="Noto Sans"/>
                <a:cs typeface="Noto Sans"/>
              </a:rPr>
              <a:t>aggressive or threatening behaviour, including verbal threats or abuse</a:t>
            </a:r>
            <a:endParaRPr lang="en-CA" sz="2000">
              <a:solidFill>
                <a:schemeClr val="tx1"/>
              </a:solidFill>
              <a:ea typeface="Noto Sans"/>
              <a:cs typeface="Arial"/>
            </a:endParaRPr>
          </a:p>
          <a:p>
            <a:pPr lvl="1"/>
            <a:r>
              <a:rPr lang="en-CA" sz="2000">
                <a:solidFill>
                  <a:schemeClr val="tx1"/>
                </a:solidFill>
                <a:ea typeface="Noto Sans"/>
                <a:cs typeface="Noto Sans"/>
              </a:rPr>
              <a:t>physical assault</a:t>
            </a:r>
            <a:endParaRPr lang="en-CA" sz="2000">
              <a:solidFill>
                <a:schemeClr val="tx1"/>
              </a:solidFill>
              <a:cs typeface="Arial"/>
            </a:endParaRPr>
          </a:p>
          <a:p>
            <a:pPr lvl="1"/>
            <a:r>
              <a:rPr lang="en-CA" sz="2000">
                <a:solidFill>
                  <a:schemeClr val="tx1"/>
                </a:solidFill>
                <a:ea typeface="Noto Sans"/>
                <a:cs typeface="Noto Sans"/>
              </a:rPr>
              <a:t>spreading malicious rumours or gossip</a:t>
            </a:r>
            <a:endParaRPr lang="en-CA" sz="2000">
              <a:solidFill>
                <a:schemeClr val="tx1"/>
              </a:solidFill>
              <a:cs typeface="Arial"/>
            </a:endParaRPr>
          </a:p>
          <a:p>
            <a:pPr lvl="1"/>
            <a:r>
              <a:rPr lang="en-CA" sz="2000">
                <a:solidFill>
                  <a:schemeClr val="tx1"/>
                </a:solidFill>
                <a:ea typeface="Noto Sans"/>
                <a:cs typeface="Noto Sans"/>
              </a:rPr>
              <a:t>socially excluding or isolating someone</a:t>
            </a:r>
            <a:endParaRPr lang="en-CA" sz="2000">
              <a:solidFill>
                <a:schemeClr val="tx1"/>
              </a:solidFill>
              <a:cs typeface="Arial"/>
            </a:endParaRPr>
          </a:p>
          <a:p>
            <a:pPr lvl="1"/>
            <a:r>
              <a:rPr lang="en-CA" sz="2000">
                <a:solidFill>
                  <a:schemeClr val="tx1"/>
                </a:solidFill>
                <a:ea typeface="Noto Sans"/>
                <a:cs typeface="Noto Sans"/>
              </a:rPr>
              <a:t>damaging, hiding or stealing someone’s personal belongings or work equipment</a:t>
            </a:r>
            <a:endParaRPr lang="en-CA" sz="2000">
              <a:solidFill>
                <a:schemeClr val="tx1"/>
              </a:solidFill>
              <a:cs typeface="Arial"/>
            </a:endParaRPr>
          </a:p>
          <a:p>
            <a:pPr lvl="1"/>
            <a:r>
              <a:rPr lang="en-CA" sz="2000">
                <a:solidFill>
                  <a:schemeClr val="tx1"/>
                </a:solidFill>
                <a:ea typeface="Noto Sans"/>
                <a:cs typeface="Noto Sans"/>
              </a:rPr>
              <a:t>persistently criticizing, undermining, belittling, demeaning or ridiculing someone</a:t>
            </a:r>
            <a:endParaRPr lang="en-CA" sz="2000">
              <a:solidFill>
                <a:schemeClr val="tx1"/>
              </a:solidFill>
              <a:cs typeface="Arial"/>
            </a:endParaRPr>
          </a:p>
          <a:p>
            <a:pPr lvl="1"/>
            <a:r>
              <a:rPr lang="en-CA" sz="2000">
                <a:solidFill>
                  <a:schemeClr val="tx1"/>
                </a:solidFill>
                <a:ea typeface="Noto Sans"/>
                <a:cs typeface="Noto Sans"/>
              </a:rPr>
              <a:t>using the Internet to harass, threaten or maliciously embarrass someone</a:t>
            </a:r>
            <a:endParaRPr lang="en-CA" sz="2000">
              <a:solidFill>
                <a:schemeClr val="tx1"/>
              </a:solidFill>
              <a:cs typeface="Arial"/>
            </a:endParaRPr>
          </a:p>
          <a:p>
            <a:endParaRPr lang="en-US">
              <a:solidFill>
                <a:srgbClr val="262626"/>
              </a:solidFill>
              <a:latin typeface="Arial"/>
              <a:ea typeface="Noto Sans"/>
              <a:cs typeface="Arial"/>
            </a:endParaRPr>
          </a:p>
        </p:txBody>
      </p:sp>
      <p:sp>
        <p:nvSpPr>
          <p:cNvPr id="6" name="Text Placeholder 8">
            <a:extLst>
              <a:ext uri="{FF2B5EF4-FFF2-40B4-BE49-F238E27FC236}">
                <a16:creationId xmlns:a16="http://schemas.microsoft.com/office/drawing/2014/main" id="{E60DA0D0-5C4F-675D-73FC-7484DAF840DF}"/>
              </a:ext>
            </a:extLst>
          </p:cNvPr>
          <p:cNvSpPr txBox="1">
            <a:spLocks/>
          </p:cNvSpPr>
          <p:nvPr/>
        </p:nvSpPr>
        <p:spPr>
          <a:xfrm>
            <a:off x="606174" y="1335387"/>
            <a:ext cx="10854998" cy="1481385"/>
          </a:xfrm>
          <a:prstGeom prst="roundRect">
            <a:avLst/>
          </a:prstGeom>
          <a:solidFill>
            <a:schemeClr val="bg2">
              <a:alpha val="30196"/>
            </a:schemeClr>
          </a:solidFill>
        </p:spPr>
        <p:txBody>
          <a:bodyPr anchor="ctr"/>
          <a:lstStyle>
            <a:lvl1pPr marL="0" indent="0" algn="l" defTabSz="914400" rtl="0" eaLnBrk="1" latinLnBrk="0" hangingPunct="1">
              <a:lnSpc>
                <a:spcPct val="90000"/>
              </a:lnSpc>
              <a:spcBef>
                <a:spcPts val="1000"/>
              </a:spcBef>
              <a:buFont typeface="Arial" panose="020B0604020202020204" pitchFamily="34" charset="0"/>
              <a:buNone/>
              <a:defRPr sz="1600" b="0" kern="1200">
                <a:solidFill>
                  <a:schemeClr val="tx2"/>
                </a:solidFill>
                <a:latin typeface="+mj-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algn="ctr"/>
            <a:r>
              <a:rPr lang="en-CA" sz="2000" b="1">
                <a:solidFill>
                  <a:schemeClr val="tx1"/>
                </a:solidFill>
                <a:cs typeface="Arial"/>
              </a:rPr>
              <a:t>Harassment and violence</a:t>
            </a:r>
            <a:r>
              <a:rPr lang="en-CA" sz="2000">
                <a:solidFill>
                  <a:schemeClr val="tx1"/>
                </a:solidFill>
                <a:cs typeface="Arial"/>
              </a:rPr>
              <a:t> as defined by the Canada Labour Code means “</a:t>
            </a:r>
            <a:r>
              <a:rPr lang="en-CA" sz="2000" i="1">
                <a:solidFill>
                  <a:schemeClr val="tx2">
                    <a:lumMod val="75000"/>
                  </a:schemeClr>
                </a:solidFill>
                <a:cs typeface="Arial"/>
              </a:rPr>
              <a:t>any action, conduct or comment, including of a sexual nature, that can reasonably be expected to cause offence, humiliation or other physical or psychological injury or illness to an employee, including any prescribed action, conduct or comment</a:t>
            </a:r>
            <a:r>
              <a:rPr lang="en-CA" sz="2000">
                <a:solidFill>
                  <a:schemeClr val="tx1"/>
                </a:solidFill>
                <a:cs typeface="Arial"/>
              </a:rPr>
              <a:t>.”</a:t>
            </a:r>
          </a:p>
        </p:txBody>
      </p:sp>
    </p:spTree>
    <p:extLst>
      <p:ext uri="{BB962C8B-B14F-4D97-AF65-F5344CB8AC3E}">
        <p14:creationId xmlns:p14="http://schemas.microsoft.com/office/powerpoint/2010/main" val="391427423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BD5B64-A32D-B359-A336-23D8FF32957D}"/>
              </a:ext>
            </a:extLst>
          </p:cNvPr>
          <p:cNvSpPr>
            <a:spLocks noGrp="1"/>
          </p:cNvSpPr>
          <p:nvPr>
            <p:ph type="title"/>
          </p:nvPr>
        </p:nvSpPr>
        <p:spPr/>
        <p:txBody>
          <a:bodyPr lIns="91440" tIns="45720" rIns="91440" bIns="45720" anchor="t"/>
          <a:lstStyle/>
          <a:p>
            <a:r>
              <a:rPr lang="en-US" sz="2800"/>
              <a:t>What is NOT harassment and violence?</a:t>
            </a:r>
          </a:p>
        </p:txBody>
      </p:sp>
      <p:graphicFrame>
        <p:nvGraphicFramePr>
          <p:cNvPr id="6" name="Diagram 5">
            <a:extLst>
              <a:ext uri="{FF2B5EF4-FFF2-40B4-BE49-F238E27FC236}">
                <a16:creationId xmlns:a16="http://schemas.microsoft.com/office/drawing/2014/main" id="{A4221520-4EAD-608D-5AB5-C0EC383B62CF}"/>
              </a:ext>
            </a:extLst>
          </p:cNvPr>
          <p:cNvGraphicFramePr/>
          <p:nvPr>
            <p:extLst>
              <p:ext uri="{D42A27DB-BD31-4B8C-83A1-F6EECF244321}">
                <p14:modId xmlns:p14="http://schemas.microsoft.com/office/powerpoint/2010/main" val="3104793826"/>
              </p:ext>
            </p:extLst>
          </p:nvPr>
        </p:nvGraphicFramePr>
        <p:xfrm>
          <a:off x="753321" y="1177159"/>
          <a:ext cx="10356115" cy="501250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81595174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636104" y="116264"/>
            <a:ext cx="9583091" cy="616054"/>
          </a:xfrm>
        </p:spPr>
        <p:txBody>
          <a:bodyPr/>
          <a:lstStyle/>
          <a:p>
            <a:r>
              <a:rPr lang="en-CA">
                <a:solidFill>
                  <a:srgbClr val="90ABBD"/>
                </a:solidFill>
              </a:rPr>
              <a:t> </a:t>
            </a:r>
          </a:p>
        </p:txBody>
      </p:sp>
      <p:sp>
        <p:nvSpPr>
          <p:cNvPr id="4" name="Slide Number Placeholder 3"/>
          <p:cNvSpPr>
            <a:spLocks noGrp="1"/>
          </p:cNvSpPr>
          <p:nvPr>
            <p:ph type="sldNum" sz="quarter" idx="10"/>
          </p:nvPr>
        </p:nvSpPr>
        <p:spPr/>
        <p:txBody>
          <a:bodyPr/>
          <a:lstStyle/>
          <a:p>
            <a:pPr algn="r" fontAlgn="base">
              <a:spcBef>
                <a:spcPct val="0"/>
              </a:spcBef>
              <a:spcAft>
                <a:spcPct val="0"/>
              </a:spcAft>
              <a:defRPr/>
            </a:pPr>
            <a:fld id="{6070A0EC-ACAC-4862-A4D5-F23E45FA9B96}" type="slidenum">
              <a:rPr lang="en-CA" altLang="en-US" sz="1400">
                <a:solidFill>
                  <a:srgbClr val="000000"/>
                </a:solidFill>
                <a:latin typeface="Arial" charset="0"/>
              </a:rPr>
              <a:pPr algn="r" fontAlgn="base">
                <a:spcBef>
                  <a:spcPct val="0"/>
                </a:spcBef>
                <a:spcAft>
                  <a:spcPct val="0"/>
                </a:spcAft>
                <a:defRPr/>
              </a:pPr>
              <a:t>62</a:t>
            </a:fld>
            <a:endParaRPr lang="en-CA" altLang="en-US" sz="1400">
              <a:solidFill>
                <a:srgbClr val="000000"/>
              </a:solidFill>
              <a:latin typeface="Arial" charset="0"/>
            </a:endParaRPr>
          </a:p>
        </p:txBody>
      </p:sp>
      <p:sp>
        <p:nvSpPr>
          <p:cNvPr id="7" name="Rectangle: Rounded Corners 6"/>
          <p:cNvSpPr/>
          <p:nvPr/>
        </p:nvSpPr>
        <p:spPr>
          <a:xfrm>
            <a:off x="1989596" y="1259264"/>
            <a:ext cx="1270861" cy="751668"/>
          </a:xfrm>
          <a:prstGeom prst="roundRect">
            <a:avLst/>
          </a:prstGeom>
          <a:solidFill>
            <a:schemeClr val="bg2">
              <a:lumMod val="20000"/>
              <a:lumOff val="80000"/>
            </a:schemeClr>
          </a:solidFill>
          <a:ln w="19050">
            <a:solidFill>
              <a:schemeClr val="tx2">
                <a:lumMod val="75000"/>
              </a:schemeClr>
            </a:solidFill>
          </a:ln>
        </p:spPr>
        <p:style>
          <a:lnRef idx="2">
            <a:schemeClr val="dk1"/>
          </a:lnRef>
          <a:fillRef idx="1">
            <a:schemeClr val="lt1"/>
          </a:fillRef>
          <a:effectRef idx="0">
            <a:schemeClr val="dk1"/>
          </a:effectRef>
          <a:fontRef idx="minor">
            <a:schemeClr val="dk1"/>
          </a:fontRef>
        </p:style>
        <p:txBody>
          <a:bodyPr rtlCol="0" anchor="ctr"/>
          <a:lstStyle/>
          <a:p>
            <a:pPr algn="ctr" fontAlgn="base">
              <a:spcBef>
                <a:spcPct val="0"/>
              </a:spcBef>
              <a:spcAft>
                <a:spcPct val="0"/>
              </a:spcAft>
              <a:defRPr/>
            </a:pPr>
            <a:r>
              <a:rPr lang="en-CA" sz="1600">
                <a:solidFill>
                  <a:schemeClr val="tx2">
                    <a:lumMod val="75000"/>
                  </a:schemeClr>
                </a:solidFill>
                <a:latin typeface="Arial"/>
              </a:rPr>
              <a:t>Notice of occurrence</a:t>
            </a:r>
          </a:p>
        </p:txBody>
      </p:sp>
      <p:sp>
        <p:nvSpPr>
          <p:cNvPr id="8" name="Rectangle: Rounded Corners 7"/>
          <p:cNvSpPr/>
          <p:nvPr/>
        </p:nvSpPr>
        <p:spPr>
          <a:xfrm>
            <a:off x="5468965" y="1259264"/>
            <a:ext cx="1270861" cy="751668"/>
          </a:xfrm>
          <a:prstGeom prst="roundRect">
            <a:avLst/>
          </a:prstGeom>
          <a:solidFill>
            <a:schemeClr val="bg2">
              <a:lumMod val="20000"/>
              <a:lumOff val="80000"/>
            </a:schemeClr>
          </a:solidFill>
          <a:ln w="19050">
            <a:solidFill>
              <a:schemeClr val="tx2">
                <a:lumMod val="75000"/>
              </a:schemeClr>
            </a:solidFill>
          </a:ln>
        </p:spPr>
        <p:style>
          <a:lnRef idx="2">
            <a:schemeClr val="dk1"/>
          </a:lnRef>
          <a:fillRef idx="1">
            <a:schemeClr val="lt1"/>
          </a:fillRef>
          <a:effectRef idx="0">
            <a:schemeClr val="dk1"/>
          </a:effectRef>
          <a:fontRef idx="minor">
            <a:schemeClr val="dk1"/>
          </a:fontRef>
        </p:style>
        <p:txBody>
          <a:bodyPr rtlCol="0" anchor="ctr"/>
          <a:lstStyle/>
          <a:p>
            <a:pPr algn="ctr" fontAlgn="base">
              <a:spcBef>
                <a:spcPct val="0"/>
              </a:spcBef>
              <a:spcAft>
                <a:spcPct val="0"/>
              </a:spcAft>
            </a:pPr>
            <a:r>
              <a:rPr lang="en-CA" sz="1600">
                <a:solidFill>
                  <a:schemeClr val="tx2">
                    <a:lumMod val="75000"/>
                  </a:schemeClr>
                </a:solidFill>
                <a:latin typeface="Arial"/>
              </a:rPr>
              <a:t>Initial review</a:t>
            </a:r>
          </a:p>
        </p:txBody>
      </p:sp>
      <p:sp>
        <p:nvSpPr>
          <p:cNvPr id="9" name="Diamond 8"/>
          <p:cNvSpPr/>
          <p:nvPr/>
        </p:nvSpPr>
        <p:spPr>
          <a:xfrm>
            <a:off x="4825140" y="2216258"/>
            <a:ext cx="2564968" cy="1178301"/>
          </a:xfrm>
          <a:prstGeom prst="diamond">
            <a:avLst/>
          </a:prstGeom>
          <a:solidFill>
            <a:schemeClr val="bg2">
              <a:lumMod val="20000"/>
              <a:lumOff val="80000"/>
            </a:schemeClr>
          </a:solidFill>
          <a:ln w="19050">
            <a:solidFill>
              <a:schemeClr val="tx2">
                <a:lumMod val="75000"/>
              </a:schemeClr>
            </a:solidFill>
          </a:ln>
        </p:spPr>
        <p:style>
          <a:lnRef idx="2">
            <a:schemeClr val="dk1"/>
          </a:lnRef>
          <a:fillRef idx="1">
            <a:schemeClr val="lt1"/>
          </a:fillRef>
          <a:effectRef idx="0">
            <a:schemeClr val="dk1"/>
          </a:effectRef>
          <a:fontRef idx="minor">
            <a:schemeClr val="dk1"/>
          </a:fontRef>
        </p:style>
        <p:txBody>
          <a:bodyPr rtlCol="0" anchor="ctr"/>
          <a:lstStyle/>
          <a:p>
            <a:pPr algn="ctr" fontAlgn="base">
              <a:spcBef>
                <a:spcPct val="0"/>
              </a:spcBef>
              <a:spcAft>
                <a:spcPct val="0"/>
              </a:spcAft>
              <a:defRPr/>
            </a:pPr>
            <a:r>
              <a:rPr lang="en-CA" sz="1600">
                <a:solidFill>
                  <a:schemeClr val="tx2">
                    <a:lumMod val="75000"/>
                  </a:schemeClr>
                </a:solidFill>
                <a:latin typeface="Arial"/>
              </a:rPr>
              <a:t>Responding party an employee?</a:t>
            </a:r>
          </a:p>
        </p:txBody>
      </p:sp>
      <p:sp>
        <p:nvSpPr>
          <p:cNvPr id="10" name="Rectangle: Rounded Corners 9"/>
          <p:cNvSpPr/>
          <p:nvPr/>
        </p:nvSpPr>
        <p:spPr>
          <a:xfrm>
            <a:off x="8394269" y="3390252"/>
            <a:ext cx="1448966" cy="751668"/>
          </a:xfrm>
          <a:prstGeom prst="roundRect">
            <a:avLst/>
          </a:prstGeom>
          <a:solidFill>
            <a:schemeClr val="bg2">
              <a:lumMod val="20000"/>
              <a:lumOff val="80000"/>
            </a:schemeClr>
          </a:solidFill>
          <a:ln w="19050">
            <a:solidFill>
              <a:schemeClr val="tx2">
                <a:lumMod val="75000"/>
              </a:schemeClr>
            </a:solidFill>
          </a:ln>
        </p:spPr>
        <p:style>
          <a:lnRef idx="2">
            <a:schemeClr val="dk1"/>
          </a:lnRef>
          <a:fillRef idx="1">
            <a:schemeClr val="lt1"/>
          </a:fillRef>
          <a:effectRef idx="0">
            <a:schemeClr val="dk1"/>
          </a:effectRef>
          <a:fontRef idx="minor">
            <a:schemeClr val="dk1"/>
          </a:fontRef>
        </p:style>
        <p:txBody>
          <a:bodyPr rtlCol="0" anchor="ctr"/>
          <a:lstStyle/>
          <a:p>
            <a:pPr algn="ctr" fontAlgn="base">
              <a:spcBef>
                <a:spcPct val="0"/>
              </a:spcBef>
              <a:spcAft>
                <a:spcPct val="0"/>
              </a:spcAft>
            </a:pPr>
            <a:r>
              <a:rPr lang="en-CA" sz="1600">
                <a:solidFill>
                  <a:schemeClr val="tx2">
                    <a:lumMod val="75000"/>
                  </a:schemeClr>
                </a:solidFill>
                <a:latin typeface="Arial"/>
              </a:rPr>
              <a:t>Workplace Assessment</a:t>
            </a:r>
          </a:p>
        </p:txBody>
      </p:sp>
      <p:sp>
        <p:nvSpPr>
          <p:cNvPr id="14" name="Rectangle: Rounded Corners 13"/>
          <p:cNvSpPr/>
          <p:nvPr/>
        </p:nvSpPr>
        <p:spPr>
          <a:xfrm>
            <a:off x="1814287" y="3679502"/>
            <a:ext cx="4773400" cy="2812943"/>
          </a:xfrm>
          <a:prstGeom prst="roundRect">
            <a:avLst/>
          </a:prstGeom>
          <a:solidFill>
            <a:schemeClr val="accent6">
              <a:lumMod val="20000"/>
              <a:lumOff val="80000"/>
            </a:schemeClr>
          </a:solid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fontAlgn="base">
              <a:spcBef>
                <a:spcPct val="0"/>
              </a:spcBef>
              <a:spcAft>
                <a:spcPct val="0"/>
              </a:spcAft>
              <a:defRPr/>
            </a:pPr>
            <a:r>
              <a:rPr lang="en-CA">
                <a:solidFill>
                  <a:schemeClr val="accent5">
                    <a:lumMod val="50000"/>
                  </a:schemeClr>
                </a:solidFill>
                <a:latin typeface="Arial"/>
              </a:rPr>
              <a:t>Avenues of resolution</a:t>
            </a:r>
          </a:p>
        </p:txBody>
      </p:sp>
      <p:sp>
        <p:nvSpPr>
          <p:cNvPr id="11" name="Rectangle: Rounded Corners 10"/>
          <p:cNvSpPr/>
          <p:nvPr/>
        </p:nvSpPr>
        <p:spPr>
          <a:xfrm>
            <a:off x="2006386" y="4224577"/>
            <a:ext cx="1325753" cy="751668"/>
          </a:xfrm>
          <a:prstGeom prst="roundRect">
            <a:avLst/>
          </a:prstGeom>
          <a:solidFill>
            <a:schemeClr val="bg2">
              <a:lumMod val="20000"/>
              <a:lumOff val="80000"/>
            </a:schemeClr>
          </a:solidFill>
          <a:ln w="19050">
            <a:solidFill>
              <a:schemeClr val="tx2">
                <a:lumMod val="75000"/>
              </a:schemeClr>
            </a:solidFill>
          </a:ln>
        </p:spPr>
        <p:style>
          <a:lnRef idx="2">
            <a:schemeClr val="dk1"/>
          </a:lnRef>
          <a:fillRef idx="1">
            <a:schemeClr val="lt1"/>
          </a:fillRef>
          <a:effectRef idx="0">
            <a:schemeClr val="dk1"/>
          </a:effectRef>
          <a:fontRef idx="minor">
            <a:schemeClr val="dk1"/>
          </a:fontRef>
        </p:style>
        <p:txBody>
          <a:bodyPr rtlCol="0" anchor="ctr"/>
          <a:lstStyle/>
          <a:p>
            <a:pPr algn="ctr" fontAlgn="base">
              <a:spcBef>
                <a:spcPct val="0"/>
              </a:spcBef>
              <a:spcAft>
                <a:spcPct val="0"/>
              </a:spcAft>
            </a:pPr>
            <a:r>
              <a:rPr lang="en-CA" sz="1600">
                <a:solidFill>
                  <a:schemeClr val="tx2">
                    <a:lumMod val="75000"/>
                  </a:schemeClr>
                </a:solidFill>
                <a:latin typeface="Arial"/>
              </a:rPr>
              <a:t>Negotiated resolution</a:t>
            </a:r>
          </a:p>
        </p:txBody>
      </p:sp>
      <p:sp>
        <p:nvSpPr>
          <p:cNvPr id="12" name="Rectangle: Rounded Corners 11"/>
          <p:cNvSpPr/>
          <p:nvPr/>
        </p:nvSpPr>
        <p:spPr>
          <a:xfrm>
            <a:off x="3471331" y="4224577"/>
            <a:ext cx="1307318" cy="751668"/>
          </a:xfrm>
          <a:prstGeom prst="roundRect">
            <a:avLst/>
          </a:prstGeom>
          <a:solidFill>
            <a:schemeClr val="bg2">
              <a:lumMod val="20000"/>
              <a:lumOff val="80000"/>
            </a:schemeClr>
          </a:solidFill>
          <a:ln w="19050">
            <a:solidFill>
              <a:schemeClr val="tx2">
                <a:lumMod val="75000"/>
              </a:schemeClr>
            </a:solidFill>
          </a:ln>
        </p:spPr>
        <p:style>
          <a:lnRef idx="2">
            <a:schemeClr val="dk1"/>
          </a:lnRef>
          <a:fillRef idx="1">
            <a:schemeClr val="lt1"/>
          </a:fillRef>
          <a:effectRef idx="0">
            <a:schemeClr val="dk1"/>
          </a:effectRef>
          <a:fontRef idx="minor">
            <a:schemeClr val="dk1"/>
          </a:fontRef>
        </p:style>
        <p:txBody>
          <a:bodyPr rtlCol="0" anchor="ctr"/>
          <a:lstStyle/>
          <a:p>
            <a:pPr algn="ctr" fontAlgn="base">
              <a:spcBef>
                <a:spcPct val="0"/>
              </a:spcBef>
              <a:spcAft>
                <a:spcPct val="0"/>
              </a:spcAft>
            </a:pPr>
            <a:r>
              <a:rPr lang="en-CA" sz="1600">
                <a:solidFill>
                  <a:schemeClr val="tx2">
                    <a:lumMod val="75000"/>
                  </a:schemeClr>
                </a:solidFill>
                <a:latin typeface="Arial"/>
              </a:rPr>
              <a:t>Conciliation</a:t>
            </a:r>
          </a:p>
        </p:txBody>
      </p:sp>
      <p:sp>
        <p:nvSpPr>
          <p:cNvPr id="13" name="Rectangle: Rounded Corners 12"/>
          <p:cNvSpPr/>
          <p:nvPr/>
        </p:nvSpPr>
        <p:spPr>
          <a:xfrm>
            <a:off x="4935569" y="4224577"/>
            <a:ext cx="1403241" cy="751668"/>
          </a:xfrm>
          <a:prstGeom prst="roundRect">
            <a:avLst/>
          </a:prstGeom>
          <a:solidFill>
            <a:schemeClr val="bg2">
              <a:lumMod val="20000"/>
              <a:lumOff val="80000"/>
            </a:schemeClr>
          </a:solidFill>
          <a:ln w="19050">
            <a:solidFill>
              <a:schemeClr val="tx2">
                <a:lumMod val="75000"/>
              </a:schemeClr>
            </a:solidFill>
          </a:ln>
        </p:spPr>
        <p:style>
          <a:lnRef idx="2">
            <a:schemeClr val="dk1"/>
          </a:lnRef>
          <a:fillRef idx="1">
            <a:schemeClr val="lt1"/>
          </a:fillRef>
          <a:effectRef idx="0">
            <a:schemeClr val="dk1"/>
          </a:effectRef>
          <a:fontRef idx="minor">
            <a:schemeClr val="dk1"/>
          </a:fontRef>
        </p:style>
        <p:txBody>
          <a:bodyPr rtlCol="0" anchor="ctr"/>
          <a:lstStyle/>
          <a:p>
            <a:pPr algn="ctr" fontAlgn="base">
              <a:spcBef>
                <a:spcPct val="0"/>
              </a:spcBef>
              <a:spcAft>
                <a:spcPct val="0"/>
              </a:spcAft>
            </a:pPr>
            <a:r>
              <a:rPr lang="en-CA" sz="1600">
                <a:solidFill>
                  <a:schemeClr val="tx2">
                    <a:lumMod val="75000"/>
                  </a:schemeClr>
                </a:solidFill>
                <a:latin typeface="Arial"/>
              </a:rPr>
              <a:t>Investigation</a:t>
            </a:r>
          </a:p>
        </p:txBody>
      </p:sp>
      <p:sp>
        <p:nvSpPr>
          <p:cNvPr id="15" name="Rectangle: Rounded Corners 14"/>
          <p:cNvSpPr/>
          <p:nvPr/>
        </p:nvSpPr>
        <p:spPr>
          <a:xfrm>
            <a:off x="2061277" y="5578096"/>
            <a:ext cx="2717370" cy="751668"/>
          </a:xfrm>
          <a:prstGeom prst="roundRect">
            <a:avLst/>
          </a:prstGeom>
          <a:solidFill>
            <a:schemeClr val="bg2">
              <a:lumMod val="20000"/>
              <a:lumOff val="80000"/>
            </a:schemeClr>
          </a:solidFill>
          <a:ln w="19050">
            <a:solidFill>
              <a:schemeClr val="tx2">
                <a:lumMod val="75000"/>
              </a:schemeClr>
            </a:solidFill>
          </a:ln>
        </p:spPr>
        <p:style>
          <a:lnRef idx="2">
            <a:schemeClr val="dk1"/>
          </a:lnRef>
          <a:fillRef idx="1">
            <a:schemeClr val="lt1"/>
          </a:fillRef>
          <a:effectRef idx="0">
            <a:schemeClr val="dk1"/>
          </a:effectRef>
          <a:fontRef idx="minor">
            <a:schemeClr val="dk1"/>
          </a:fontRef>
        </p:style>
        <p:txBody>
          <a:bodyPr rtlCol="0" anchor="ctr"/>
          <a:lstStyle/>
          <a:p>
            <a:pPr algn="ctr" fontAlgn="base">
              <a:spcBef>
                <a:spcPct val="0"/>
              </a:spcBef>
              <a:spcAft>
                <a:spcPct val="0"/>
              </a:spcAft>
            </a:pPr>
            <a:r>
              <a:rPr lang="en-CA" sz="1600">
                <a:solidFill>
                  <a:schemeClr val="tx2">
                    <a:lumMod val="75000"/>
                  </a:schemeClr>
                </a:solidFill>
                <a:latin typeface="Arial"/>
              </a:rPr>
              <a:t>If resolves, no HSC/HSR involvement</a:t>
            </a:r>
          </a:p>
        </p:txBody>
      </p:sp>
      <p:sp>
        <p:nvSpPr>
          <p:cNvPr id="16" name="Rectangle: Rounded Corners 15"/>
          <p:cNvSpPr/>
          <p:nvPr/>
        </p:nvSpPr>
        <p:spPr>
          <a:xfrm>
            <a:off x="4866472" y="5570320"/>
            <a:ext cx="1472337" cy="751668"/>
          </a:xfrm>
          <a:prstGeom prst="roundRect">
            <a:avLst/>
          </a:prstGeom>
          <a:solidFill>
            <a:schemeClr val="bg2">
              <a:lumMod val="20000"/>
              <a:lumOff val="80000"/>
            </a:schemeClr>
          </a:solidFill>
          <a:ln w="19050">
            <a:solidFill>
              <a:schemeClr val="tx2">
                <a:lumMod val="75000"/>
              </a:schemeClr>
            </a:solidFill>
          </a:ln>
        </p:spPr>
        <p:style>
          <a:lnRef idx="2">
            <a:schemeClr val="dk1"/>
          </a:lnRef>
          <a:fillRef idx="1">
            <a:schemeClr val="lt1"/>
          </a:fillRef>
          <a:effectRef idx="0">
            <a:schemeClr val="dk1"/>
          </a:effectRef>
          <a:fontRef idx="minor">
            <a:schemeClr val="dk1"/>
          </a:fontRef>
        </p:style>
        <p:txBody>
          <a:bodyPr rtlCol="0" anchor="ctr"/>
          <a:lstStyle/>
          <a:p>
            <a:pPr algn="ctr" fontAlgn="base">
              <a:spcBef>
                <a:spcPct val="0"/>
              </a:spcBef>
              <a:spcAft>
                <a:spcPct val="0"/>
              </a:spcAft>
            </a:pPr>
            <a:r>
              <a:rPr lang="en-CA" sz="1600">
                <a:solidFill>
                  <a:schemeClr val="tx2">
                    <a:lumMod val="75000"/>
                  </a:schemeClr>
                </a:solidFill>
                <a:latin typeface="Arial"/>
              </a:rPr>
              <a:t>Investigator’s report</a:t>
            </a:r>
          </a:p>
        </p:txBody>
      </p:sp>
      <p:sp>
        <p:nvSpPr>
          <p:cNvPr id="17" name="Rectangle: Rounded Corners 16"/>
          <p:cNvSpPr/>
          <p:nvPr/>
        </p:nvSpPr>
        <p:spPr>
          <a:xfrm>
            <a:off x="8263667" y="4897463"/>
            <a:ext cx="1794956" cy="1319887"/>
          </a:xfrm>
          <a:prstGeom prst="roundRect">
            <a:avLst/>
          </a:prstGeom>
          <a:solidFill>
            <a:schemeClr val="accent3">
              <a:lumMod val="20000"/>
              <a:lumOff val="80000"/>
            </a:schemeClr>
          </a:solidFill>
          <a:ln w="19050">
            <a:solidFill>
              <a:schemeClr val="tx2">
                <a:lumMod val="75000"/>
              </a:schemeClr>
            </a:solidFill>
          </a:ln>
        </p:spPr>
        <p:style>
          <a:lnRef idx="1">
            <a:schemeClr val="accent2"/>
          </a:lnRef>
          <a:fillRef idx="2">
            <a:schemeClr val="accent2"/>
          </a:fillRef>
          <a:effectRef idx="1">
            <a:schemeClr val="accent2"/>
          </a:effectRef>
          <a:fontRef idx="minor">
            <a:schemeClr val="dk1"/>
          </a:fontRef>
        </p:style>
        <p:txBody>
          <a:bodyPr rtlCol="0" anchor="ctr"/>
          <a:lstStyle/>
          <a:p>
            <a:pPr algn="ctr" fontAlgn="base">
              <a:spcBef>
                <a:spcPct val="0"/>
              </a:spcBef>
              <a:spcAft>
                <a:spcPct val="0"/>
              </a:spcAft>
              <a:defRPr/>
            </a:pPr>
            <a:r>
              <a:rPr lang="en-CA" sz="1600">
                <a:solidFill>
                  <a:schemeClr val="accent3">
                    <a:lumMod val="50000"/>
                  </a:schemeClr>
                </a:solidFill>
                <a:latin typeface="Arial"/>
              </a:rPr>
              <a:t>Joint HSC/HSR and Management review</a:t>
            </a:r>
          </a:p>
        </p:txBody>
      </p:sp>
      <p:cxnSp>
        <p:nvCxnSpPr>
          <p:cNvPr id="19" name="Straight Arrow Connector 18"/>
          <p:cNvCxnSpPr>
            <a:cxnSpLocks/>
          </p:cNvCxnSpPr>
          <p:nvPr/>
        </p:nvCxnSpPr>
        <p:spPr>
          <a:xfrm>
            <a:off x="3260456" y="1635098"/>
            <a:ext cx="2208508" cy="0"/>
          </a:xfrm>
          <a:prstGeom prst="straightConnector1">
            <a:avLst/>
          </a:prstGeom>
          <a:ln w="19050">
            <a:solidFill>
              <a:schemeClr val="tx2">
                <a:lumMod val="75000"/>
              </a:schemeClr>
            </a:solidFill>
            <a:tailEnd type="triangle"/>
          </a:ln>
        </p:spPr>
        <p:style>
          <a:lnRef idx="1">
            <a:schemeClr val="dk1"/>
          </a:lnRef>
          <a:fillRef idx="0">
            <a:schemeClr val="dk1"/>
          </a:fillRef>
          <a:effectRef idx="0">
            <a:schemeClr val="dk1"/>
          </a:effectRef>
          <a:fontRef idx="minor">
            <a:schemeClr val="tx1"/>
          </a:fontRef>
        </p:style>
      </p:cxnSp>
      <p:cxnSp>
        <p:nvCxnSpPr>
          <p:cNvPr id="21" name="Straight Arrow Connector 20"/>
          <p:cNvCxnSpPr>
            <a:cxnSpLocks/>
            <a:endCxn id="9" idx="0"/>
          </p:cNvCxnSpPr>
          <p:nvPr/>
        </p:nvCxnSpPr>
        <p:spPr>
          <a:xfrm>
            <a:off x="6104396" y="2010933"/>
            <a:ext cx="3228" cy="205325"/>
          </a:xfrm>
          <a:prstGeom prst="straightConnector1">
            <a:avLst/>
          </a:prstGeom>
          <a:ln w="19050">
            <a:solidFill>
              <a:schemeClr val="tx2">
                <a:lumMod val="75000"/>
              </a:schemeClr>
            </a:solidFill>
            <a:tailEnd type="triangle"/>
          </a:ln>
        </p:spPr>
        <p:style>
          <a:lnRef idx="1">
            <a:schemeClr val="dk1"/>
          </a:lnRef>
          <a:fillRef idx="0">
            <a:schemeClr val="dk1"/>
          </a:fillRef>
          <a:effectRef idx="0">
            <a:schemeClr val="dk1"/>
          </a:effectRef>
          <a:fontRef idx="minor">
            <a:schemeClr val="tx1"/>
          </a:fontRef>
        </p:style>
      </p:cxnSp>
      <p:cxnSp>
        <p:nvCxnSpPr>
          <p:cNvPr id="24" name="Straight Arrow Connector 23"/>
          <p:cNvCxnSpPr>
            <a:cxnSpLocks/>
          </p:cNvCxnSpPr>
          <p:nvPr/>
        </p:nvCxnSpPr>
        <p:spPr>
          <a:xfrm flipH="1">
            <a:off x="5672456" y="4984021"/>
            <a:ext cx="2584" cy="594075"/>
          </a:xfrm>
          <a:prstGeom prst="straightConnector1">
            <a:avLst/>
          </a:prstGeom>
          <a:ln w="19050">
            <a:solidFill>
              <a:schemeClr val="tx2">
                <a:lumMod val="75000"/>
              </a:schemeClr>
            </a:solidFill>
            <a:tailEnd type="triangle"/>
          </a:ln>
        </p:spPr>
        <p:style>
          <a:lnRef idx="1">
            <a:schemeClr val="dk1"/>
          </a:lnRef>
          <a:fillRef idx="0">
            <a:schemeClr val="dk1"/>
          </a:fillRef>
          <a:effectRef idx="0">
            <a:schemeClr val="dk1"/>
          </a:effectRef>
          <a:fontRef idx="minor">
            <a:schemeClr val="tx1"/>
          </a:fontRef>
        </p:style>
      </p:cxnSp>
      <p:cxnSp>
        <p:nvCxnSpPr>
          <p:cNvPr id="27" name="Straight Arrow Connector 26"/>
          <p:cNvCxnSpPr>
            <a:cxnSpLocks/>
          </p:cNvCxnSpPr>
          <p:nvPr/>
        </p:nvCxnSpPr>
        <p:spPr>
          <a:xfrm>
            <a:off x="9050687" y="4141920"/>
            <a:ext cx="11626" cy="755544"/>
          </a:xfrm>
          <a:prstGeom prst="straightConnector1">
            <a:avLst/>
          </a:prstGeom>
          <a:ln w="19050">
            <a:solidFill>
              <a:schemeClr val="tx2">
                <a:lumMod val="75000"/>
              </a:schemeClr>
            </a:solidFill>
            <a:tailEnd type="triangle"/>
          </a:ln>
        </p:spPr>
        <p:style>
          <a:lnRef idx="1">
            <a:schemeClr val="dk1"/>
          </a:lnRef>
          <a:fillRef idx="0">
            <a:schemeClr val="dk1"/>
          </a:fillRef>
          <a:effectRef idx="0">
            <a:schemeClr val="dk1"/>
          </a:effectRef>
          <a:fontRef idx="minor">
            <a:schemeClr val="tx1"/>
          </a:fontRef>
        </p:style>
      </p:cxnSp>
      <p:cxnSp>
        <p:nvCxnSpPr>
          <p:cNvPr id="35" name="Elbow Connector 34"/>
          <p:cNvCxnSpPr>
            <a:cxnSpLocks/>
            <a:stCxn id="9" idx="1"/>
          </p:cNvCxnSpPr>
          <p:nvPr/>
        </p:nvCxnSpPr>
        <p:spPr>
          <a:xfrm rot="10800000" flipV="1">
            <a:off x="4612038" y="2805408"/>
            <a:ext cx="213102" cy="874089"/>
          </a:xfrm>
          <a:prstGeom prst="bentConnector2">
            <a:avLst/>
          </a:prstGeom>
          <a:ln w="19050">
            <a:solidFill>
              <a:schemeClr val="tx2">
                <a:lumMod val="75000"/>
              </a:schemeClr>
            </a:solidFill>
            <a:tailEnd type="triangle"/>
          </a:ln>
        </p:spPr>
        <p:style>
          <a:lnRef idx="1">
            <a:schemeClr val="dk1"/>
          </a:lnRef>
          <a:fillRef idx="0">
            <a:schemeClr val="dk1"/>
          </a:fillRef>
          <a:effectRef idx="0">
            <a:schemeClr val="dk1"/>
          </a:effectRef>
          <a:fontRef idx="minor">
            <a:schemeClr val="tx1"/>
          </a:fontRef>
        </p:style>
      </p:cxnSp>
      <p:cxnSp>
        <p:nvCxnSpPr>
          <p:cNvPr id="37" name="Elbow Connector 36"/>
          <p:cNvCxnSpPr>
            <a:cxnSpLocks/>
          </p:cNvCxnSpPr>
          <p:nvPr/>
        </p:nvCxnSpPr>
        <p:spPr>
          <a:xfrm rot="16200000" flipH="1">
            <a:off x="2757411" y="4915543"/>
            <a:ext cx="601851" cy="723254"/>
          </a:xfrm>
          <a:prstGeom prst="bentConnector3">
            <a:avLst/>
          </a:prstGeom>
          <a:ln w="19050">
            <a:solidFill>
              <a:schemeClr val="tx2">
                <a:lumMod val="75000"/>
              </a:schemeClr>
            </a:solidFill>
            <a:tailEnd type="triangle"/>
          </a:ln>
        </p:spPr>
        <p:style>
          <a:lnRef idx="1">
            <a:schemeClr val="dk1"/>
          </a:lnRef>
          <a:fillRef idx="0">
            <a:schemeClr val="dk1"/>
          </a:fillRef>
          <a:effectRef idx="0">
            <a:schemeClr val="dk1"/>
          </a:effectRef>
          <a:fontRef idx="minor">
            <a:schemeClr val="tx1"/>
          </a:fontRef>
        </p:style>
      </p:cxnSp>
      <p:cxnSp>
        <p:nvCxnSpPr>
          <p:cNvPr id="38" name="Elbow Connector 37"/>
          <p:cNvCxnSpPr>
            <a:cxnSpLocks/>
          </p:cNvCxnSpPr>
          <p:nvPr/>
        </p:nvCxnSpPr>
        <p:spPr>
          <a:xfrm rot="5400000">
            <a:off x="3480666" y="4915544"/>
            <a:ext cx="601851" cy="723255"/>
          </a:xfrm>
          <a:prstGeom prst="bentConnector3">
            <a:avLst/>
          </a:prstGeom>
          <a:ln w="19050">
            <a:solidFill>
              <a:schemeClr val="tx2">
                <a:lumMod val="75000"/>
              </a:schemeClr>
            </a:solidFill>
            <a:tailEnd type="triangle"/>
          </a:ln>
        </p:spPr>
        <p:style>
          <a:lnRef idx="1">
            <a:schemeClr val="dk1"/>
          </a:lnRef>
          <a:fillRef idx="0">
            <a:schemeClr val="dk1"/>
          </a:fillRef>
          <a:effectRef idx="0">
            <a:schemeClr val="dk1"/>
          </a:effectRef>
          <a:fontRef idx="minor">
            <a:schemeClr val="tx1"/>
          </a:fontRef>
        </p:style>
      </p:cxnSp>
      <p:cxnSp>
        <p:nvCxnSpPr>
          <p:cNvPr id="42" name="Elbow Connector 41"/>
          <p:cNvCxnSpPr>
            <a:cxnSpLocks/>
            <a:stCxn id="6" idx="6"/>
          </p:cNvCxnSpPr>
          <p:nvPr/>
        </p:nvCxnSpPr>
        <p:spPr>
          <a:xfrm flipV="1">
            <a:off x="6486532" y="5449145"/>
            <a:ext cx="1777135" cy="500897"/>
          </a:xfrm>
          <a:prstGeom prst="bentConnector3">
            <a:avLst/>
          </a:prstGeom>
          <a:ln w="19050">
            <a:solidFill>
              <a:schemeClr val="tx2">
                <a:lumMod val="75000"/>
              </a:schemeClr>
            </a:solidFill>
            <a:tailEnd type="triangle"/>
          </a:ln>
        </p:spPr>
        <p:style>
          <a:lnRef idx="1">
            <a:schemeClr val="dk1"/>
          </a:lnRef>
          <a:fillRef idx="0">
            <a:schemeClr val="dk1"/>
          </a:fillRef>
          <a:effectRef idx="0">
            <a:schemeClr val="dk1"/>
          </a:effectRef>
          <a:fontRef idx="minor">
            <a:schemeClr val="tx1"/>
          </a:fontRef>
        </p:style>
      </p:cxnSp>
      <p:cxnSp>
        <p:nvCxnSpPr>
          <p:cNvPr id="43" name="Elbow Connector 42"/>
          <p:cNvCxnSpPr>
            <a:cxnSpLocks/>
            <a:stCxn id="14" idx="3"/>
          </p:cNvCxnSpPr>
          <p:nvPr/>
        </p:nvCxnSpPr>
        <p:spPr>
          <a:xfrm flipV="1">
            <a:off x="6587687" y="3766087"/>
            <a:ext cx="1806582" cy="1319887"/>
          </a:xfrm>
          <a:prstGeom prst="bentConnector3">
            <a:avLst>
              <a:gd name="adj1" fmla="val 61794"/>
            </a:avLst>
          </a:prstGeom>
          <a:ln w="19050">
            <a:solidFill>
              <a:schemeClr val="tx2">
                <a:lumMod val="75000"/>
              </a:schemeClr>
            </a:solidFill>
            <a:tailEnd type="triangle"/>
          </a:ln>
        </p:spPr>
        <p:style>
          <a:lnRef idx="1">
            <a:schemeClr val="dk1"/>
          </a:lnRef>
          <a:fillRef idx="0">
            <a:schemeClr val="dk1"/>
          </a:fillRef>
          <a:effectRef idx="0">
            <a:schemeClr val="dk1"/>
          </a:effectRef>
          <a:fontRef idx="minor">
            <a:schemeClr val="tx1"/>
          </a:fontRef>
        </p:style>
      </p:cxnSp>
      <p:cxnSp>
        <p:nvCxnSpPr>
          <p:cNvPr id="46" name="Elbow Connector 45"/>
          <p:cNvCxnSpPr>
            <a:cxnSpLocks/>
            <a:stCxn id="9" idx="3"/>
          </p:cNvCxnSpPr>
          <p:nvPr/>
        </p:nvCxnSpPr>
        <p:spPr>
          <a:xfrm>
            <a:off x="7390108" y="2805409"/>
            <a:ext cx="1660580" cy="584843"/>
          </a:xfrm>
          <a:prstGeom prst="bentConnector3">
            <a:avLst>
              <a:gd name="adj1" fmla="val 50000"/>
            </a:avLst>
          </a:prstGeom>
          <a:ln w="19050">
            <a:solidFill>
              <a:schemeClr val="tx2">
                <a:lumMod val="75000"/>
              </a:schemeClr>
            </a:solidFill>
            <a:tailEnd type="triangle"/>
          </a:ln>
        </p:spPr>
        <p:style>
          <a:lnRef idx="1">
            <a:schemeClr val="dk1"/>
          </a:lnRef>
          <a:fillRef idx="0">
            <a:schemeClr val="dk1"/>
          </a:fillRef>
          <a:effectRef idx="0">
            <a:schemeClr val="dk1"/>
          </a:effectRef>
          <a:fontRef idx="minor">
            <a:schemeClr val="tx1"/>
          </a:fontRef>
        </p:style>
      </p:cxnSp>
      <p:sp>
        <p:nvSpPr>
          <p:cNvPr id="49" name="TextBox 48"/>
          <p:cNvSpPr txBox="1"/>
          <p:nvPr/>
        </p:nvSpPr>
        <p:spPr>
          <a:xfrm>
            <a:off x="7894650" y="2593457"/>
            <a:ext cx="651496" cy="408623"/>
          </a:xfrm>
          <a:prstGeom prst="roundRect">
            <a:avLst/>
          </a:prstGeom>
          <a:solidFill>
            <a:schemeClr val="accent5">
              <a:lumMod val="20000"/>
              <a:lumOff val="80000"/>
            </a:schemeClr>
          </a:solidFill>
          <a:ln w="19050">
            <a:solidFill>
              <a:schemeClr val="tx2">
                <a:lumMod val="75000"/>
              </a:schemeClr>
            </a:solidFill>
          </a:ln>
        </p:spPr>
        <p:txBody>
          <a:bodyPr wrap="square" rtlCol="0">
            <a:spAutoFit/>
          </a:bodyPr>
          <a:lstStyle/>
          <a:p>
            <a:pPr algn="ctr" fontAlgn="base">
              <a:spcBef>
                <a:spcPct val="0"/>
              </a:spcBef>
              <a:spcAft>
                <a:spcPct val="0"/>
              </a:spcAft>
              <a:defRPr/>
            </a:pPr>
            <a:r>
              <a:rPr lang="en-CA">
                <a:solidFill>
                  <a:schemeClr val="accent5">
                    <a:lumMod val="50000"/>
                  </a:schemeClr>
                </a:solidFill>
                <a:latin typeface="Arial" charset="0"/>
              </a:rPr>
              <a:t>No</a:t>
            </a:r>
          </a:p>
        </p:txBody>
      </p:sp>
      <p:sp>
        <p:nvSpPr>
          <p:cNvPr id="50" name="TextBox 49"/>
          <p:cNvSpPr txBox="1"/>
          <p:nvPr/>
        </p:nvSpPr>
        <p:spPr>
          <a:xfrm>
            <a:off x="4246456" y="2938562"/>
            <a:ext cx="731164" cy="408623"/>
          </a:xfrm>
          <a:prstGeom prst="roundRect">
            <a:avLst/>
          </a:prstGeom>
          <a:solidFill>
            <a:schemeClr val="accent3">
              <a:lumMod val="20000"/>
              <a:lumOff val="80000"/>
            </a:schemeClr>
          </a:solidFill>
          <a:ln w="19050">
            <a:solidFill>
              <a:schemeClr val="tx2">
                <a:lumMod val="75000"/>
              </a:schemeClr>
            </a:solidFill>
          </a:ln>
        </p:spPr>
        <p:txBody>
          <a:bodyPr wrap="square" rtlCol="0">
            <a:spAutoFit/>
          </a:bodyPr>
          <a:lstStyle/>
          <a:p>
            <a:pPr algn="ctr" fontAlgn="base">
              <a:spcBef>
                <a:spcPct val="0"/>
              </a:spcBef>
              <a:spcAft>
                <a:spcPct val="0"/>
              </a:spcAft>
              <a:defRPr/>
            </a:pPr>
            <a:r>
              <a:rPr lang="en-CA">
                <a:solidFill>
                  <a:schemeClr val="accent3">
                    <a:lumMod val="50000"/>
                  </a:schemeClr>
                </a:solidFill>
                <a:latin typeface="Arial" charset="0"/>
              </a:rPr>
              <a:t>Yes</a:t>
            </a:r>
          </a:p>
        </p:txBody>
      </p:sp>
      <p:sp>
        <p:nvSpPr>
          <p:cNvPr id="51" name="TextBox 50"/>
          <p:cNvSpPr txBox="1"/>
          <p:nvPr/>
        </p:nvSpPr>
        <p:spPr>
          <a:xfrm>
            <a:off x="6611774" y="3371165"/>
            <a:ext cx="1054703" cy="1169551"/>
          </a:xfrm>
          <a:prstGeom prst="rect">
            <a:avLst/>
          </a:prstGeom>
          <a:noFill/>
        </p:spPr>
        <p:txBody>
          <a:bodyPr wrap="square" rtlCol="0">
            <a:spAutoFit/>
          </a:bodyPr>
          <a:lstStyle/>
          <a:p>
            <a:pPr algn="ctr" fontAlgn="base">
              <a:spcBef>
                <a:spcPct val="0"/>
              </a:spcBef>
              <a:spcAft>
                <a:spcPct val="0"/>
              </a:spcAft>
              <a:defRPr/>
            </a:pPr>
            <a:r>
              <a:rPr lang="en-CA" sz="1400">
                <a:solidFill>
                  <a:schemeClr val="bg2">
                    <a:lumMod val="75000"/>
                  </a:schemeClr>
                </a:solidFill>
                <a:latin typeface="Arial" charset="0"/>
              </a:rPr>
              <a:t>Principal party decides to stop the process</a:t>
            </a:r>
          </a:p>
        </p:txBody>
      </p:sp>
      <p:sp>
        <p:nvSpPr>
          <p:cNvPr id="3" name="Oval 2">
            <a:extLst>
              <a:ext uri="{FF2B5EF4-FFF2-40B4-BE49-F238E27FC236}">
                <a16:creationId xmlns:a16="http://schemas.microsoft.com/office/drawing/2014/main" id="{834CDF60-EAB4-19D2-510F-F85B13CE1C3B}"/>
              </a:ext>
            </a:extLst>
          </p:cNvPr>
          <p:cNvSpPr/>
          <p:nvPr/>
        </p:nvSpPr>
        <p:spPr>
          <a:xfrm>
            <a:off x="8168442" y="3185509"/>
            <a:ext cx="1890181" cy="1169551"/>
          </a:xfrm>
          <a:prstGeom prst="ellipse">
            <a:avLst/>
          </a:prstGeom>
          <a:noFill/>
          <a:ln w="38100">
            <a:solidFill>
              <a:srgbClr val="CC33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 name="Oval 5">
            <a:extLst>
              <a:ext uri="{FF2B5EF4-FFF2-40B4-BE49-F238E27FC236}">
                <a16:creationId xmlns:a16="http://schemas.microsoft.com/office/drawing/2014/main" id="{CEE0BF8C-546A-C668-52CD-AF0821DF3262}"/>
              </a:ext>
            </a:extLst>
          </p:cNvPr>
          <p:cNvSpPr/>
          <p:nvPr/>
        </p:nvSpPr>
        <p:spPr>
          <a:xfrm>
            <a:off x="4724203" y="5415996"/>
            <a:ext cx="1762329" cy="1068092"/>
          </a:xfrm>
          <a:prstGeom prst="ellipse">
            <a:avLst/>
          </a:prstGeom>
          <a:noFill/>
          <a:ln w="31750">
            <a:solidFill>
              <a:srgbClr val="CC33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8" name="Title 1">
            <a:extLst>
              <a:ext uri="{FF2B5EF4-FFF2-40B4-BE49-F238E27FC236}">
                <a16:creationId xmlns:a16="http://schemas.microsoft.com/office/drawing/2014/main" id="{177D3A4D-9504-10D6-59B9-F38E4EF5153C}"/>
              </a:ext>
            </a:extLst>
          </p:cNvPr>
          <p:cNvSpPr txBox="1">
            <a:spLocks/>
          </p:cNvSpPr>
          <p:nvPr/>
        </p:nvSpPr>
        <p:spPr>
          <a:xfrm>
            <a:off x="606175" y="479427"/>
            <a:ext cx="10082588" cy="605456"/>
          </a:xfrm>
        </p:spPr>
        <p:txBody>
          <a:bodyPr lIns="91440" tIns="45720" rIns="91440" bIns="45720" anchor="t"/>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CA" sz="2800" b="1">
                <a:solidFill>
                  <a:schemeClr val="tx2"/>
                </a:solidFill>
              </a:rPr>
              <a:t>Resolution process overview</a:t>
            </a:r>
          </a:p>
        </p:txBody>
      </p:sp>
    </p:spTree>
    <p:extLst>
      <p:ext uri="{BB962C8B-B14F-4D97-AF65-F5344CB8AC3E}">
        <p14:creationId xmlns:p14="http://schemas.microsoft.com/office/powerpoint/2010/main" val="253712550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6" presetClass="entr" presetSubtype="0"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wipe(down)">
                                      <p:cBhvr>
                                        <p:cTn id="13" dur="580">
                                          <p:stCondLst>
                                            <p:cond delay="0"/>
                                          </p:stCondLst>
                                        </p:cTn>
                                        <p:tgtEl>
                                          <p:spTgt spid="6"/>
                                        </p:tgtEl>
                                      </p:cBhvr>
                                    </p:animEffect>
                                    <p:anim calcmode="lin" valueType="num">
                                      <p:cBhvr>
                                        <p:cTn id="14"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15"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16"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17"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18"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19" dur="26">
                                          <p:stCondLst>
                                            <p:cond delay="650"/>
                                          </p:stCondLst>
                                        </p:cTn>
                                        <p:tgtEl>
                                          <p:spTgt spid="6"/>
                                        </p:tgtEl>
                                      </p:cBhvr>
                                      <p:to x="100000" y="60000"/>
                                    </p:animScale>
                                    <p:animScale>
                                      <p:cBhvr>
                                        <p:cTn id="20" dur="166" decel="50000">
                                          <p:stCondLst>
                                            <p:cond delay="676"/>
                                          </p:stCondLst>
                                        </p:cTn>
                                        <p:tgtEl>
                                          <p:spTgt spid="6"/>
                                        </p:tgtEl>
                                      </p:cBhvr>
                                      <p:to x="100000" y="100000"/>
                                    </p:animScale>
                                    <p:animScale>
                                      <p:cBhvr>
                                        <p:cTn id="21" dur="26">
                                          <p:stCondLst>
                                            <p:cond delay="1312"/>
                                          </p:stCondLst>
                                        </p:cTn>
                                        <p:tgtEl>
                                          <p:spTgt spid="6"/>
                                        </p:tgtEl>
                                      </p:cBhvr>
                                      <p:to x="100000" y="80000"/>
                                    </p:animScale>
                                    <p:animScale>
                                      <p:cBhvr>
                                        <p:cTn id="22" dur="166" decel="50000">
                                          <p:stCondLst>
                                            <p:cond delay="1338"/>
                                          </p:stCondLst>
                                        </p:cTn>
                                        <p:tgtEl>
                                          <p:spTgt spid="6"/>
                                        </p:tgtEl>
                                      </p:cBhvr>
                                      <p:to x="100000" y="100000"/>
                                    </p:animScale>
                                    <p:animScale>
                                      <p:cBhvr>
                                        <p:cTn id="23" dur="26">
                                          <p:stCondLst>
                                            <p:cond delay="1642"/>
                                          </p:stCondLst>
                                        </p:cTn>
                                        <p:tgtEl>
                                          <p:spTgt spid="6"/>
                                        </p:tgtEl>
                                      </p:cBhvr>
                                      <p:to x="100000" y="90000"/>
                                    </p:animScale>
                                    <p:animScale>
                                      <p:cBhvr>
                                        <p:cTn id="24" dur="166" decel="50000">
                                          <p:stCondLst>
                                            <p:cond delay="1668"/>
                                          </p:stCondLst>
                                        </p:cTn>
                                        <p:tgtEl>
                                          <p:spTgt spid="6"/>
                                        </p:tgtEl>
                                      </p:cBhvr>
                                      <p:to x="100000" y="100000"/>
                                    </p:animScale>
                                    <p:animScale>
                                      <p:cBhvr>
                                        <p:cTn id="25" dur="26">
                                          <p:stCondLst>
                                            <p:cond delay="1808"/>
                                          </p:stCondLst>
                                        </p:cTn>
                                        <p:tgtEl>
                                          <p:spTgt spid="6"/>
                                        </p:tgtEl>
                                      </p:cBhvr>
                                      <p:to x="100000" y="95000"/>
                                    </p:animScale>
                                    <p:animScale>
                                      <p:cBhvr>
                                        <p:cTn id="26" dur="166" decel="50000">
                                          <p:stCondLst>
                                            <p:cond delay="1834"/>
                                          </p:stCondLst>
                                        </p:cTn>
                                        <p:tgtEl>
                                          <p:spTgt spid="6"/>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6" grpId="0" animBg="1"/>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E6A8E4-BEE4-728B-F231-0553C265C676}"/>
              </a:ext>
            </a:extLst>
          </p:cNvPr>
          <p:cNvSpPr>
            <a:spLocks noGrp="1"/>
          </p:cNvSpPr>
          <p:nvPr>
            <p:ph type="title"/>
          </p:nvPr>
        </p:nvSpPr>
        <p:spPr>
          <a:xfrm>
            <a:off x="606175" y="767692"/>
            <a:ext cx="10674851" cy="470897"/>
          </a:xfrm>
        </p:spPr>
        <p:txBody>
          <a:bodyPr lIns="91440" tIns="45720" rIns="91440" bIns="45720" anchor="t"/>
          <a:lstStyle/>
          <a:p>
            <a:r>
              <a:rPr lang="en-US" sz="2800"/>
              <a:t>Roles of the HSC or the HSR</a:t>
            </a:r>
          </a:p>
        </p:txBody>
      </p:sp>
      <p:sp>
        <p:nvSpPr>
          <p:cNvPr id="4" name="Content Placeholder 3">
            <a:extLst>
              <a:ext uri="{FF2B5EF4-FFF2-40B4-BE49-F238E27FC236}">
                <a16:creationId xmlns:a16="http://schemas.microsoft.com/office/drawing/2014/main" id="{E9BB1397-5539-B179-C390-C5C40BCF3DE0}"/>
              </a:ext>
            </a:extLst>
          </p:cNvPr>
          <p:cNvSpPr>
            <a:spLocks noGrp="1"/>
          </p:cNvSpPr>
          <p:nvPr>
            <p:ph sz="half" idx="2"/>
          </p:nvPr>
        </p:nvSpPr>
        <p:spPr>
          <a:xfrm>
            <a:off x="747880" y="3542358"/>
            <a:ext cx="4680000" cy="1800000"/>
          </a:xfrm>
          <a:prstGeom prst="roundRect">
            <a:avLst/>
          </a:prstGeom>
          <a:solidFill>
            <a:schemeClr val="accent5">
              <a:lumMod val="20000"/>
              <a:lumOff val="80000"/>
            </a:schemeClr>
          </a:solidFill>
        </p:spPr>
        <p:txBody>
          <a:bodyPr/>
          <a:lstStyle/>
          <a:p>
            <a:r>
              <a:rPr lang="en-CA" sz="1800"/>
              <a:t>Identify risk factors that could have contributed to the occurrence</a:t>
            </a:r>
          </a:p>
          <a:p>
            <a:r>
              <a:rPr lang="en-CA" sz="1800"/>
              <a:t>Determine if new preventive measures are needed</a:t>
            </a:r>
          </a:p>
          <a:p>
            <a:pPr lvl="1"/>
            <a:endParaRPr lang="en-CA"/>
          </a:p>
          <a:p>
            <a:pPr lvl="1"/>
            <a:endParaRPr lang="en-CA"/>
          </a:p>
          <a:p>
            <a:pPr marL="0" indent="0">
              <a:buNone/>
            </a:pPr>
            <a:endParaRPr lang="en-US"/>
          </a:p>
        </p:txBody>
      </p:sp>
      <p:sp>
        <p:nvSpPr>
          <p:cNvPr id="7" name="Text Placeholder 10">
            <a:extLst>
              <a:ext uri="{FF2B5EF4-FFF2-40B4-BE49-F238E27FC236}">
                <a16:creationId xmlns:a16="http://schemas.microsoft.com/office/drawing/2014/main" id="{874F6569-0E57-F06A-40E7-FA762574370A}"/>
              </a:ext>
            </a:extLst>
          </p:cNvPr>
          <p:cNvSpPr>
            <a:spLocks noGrp="1"/>
          </p:cNvSpPr>
          <p:nvPr/>
        </p:nvSpPr>
        <p:spPr>
          <a:xfrm>
            <a:off x="707775" y="2722407"/>
            <a:ext cx="4744758" cy="823912"/>
          </a:xfrm>
          <a:prstGeom prst="roundRect">
            <a:avLst/>
          </a:prstGeom>
          <a:solidFill>
            <a:schemeClr val="accent5">
              <a:lumMod val="75000"/>
            </a:schemeClr>
          </a:solidFill>
          <a:ln>
            <a:noFill/>
          </a:ln>
        </p:spPr>
        <p:txBody>
          <a:bodyPr anchor="ctr"/>
          <a:lstStyle>
            <a:lvl1pPr marL="0" indent="0" algn="l" defTabSz="914400" rtl="0" eaLnBrk="1" latinLnBrk="0" hangingPunct="1">
              <a:lnSpc>
                <a:spcPct val="90000"/>
              </a:lnSpc>
              <a:spcBef>
                <a:spcPts val="1000"/>
              </a:spcBef>
              <a:buFont typeface="Arial" panose="020B0604020202020204" pitchFamily="34" charset="0"/>
              <a:buNone/>
              <a:defRPr sz="1600" b="0" kern="1200">
                <a:solidFill>
                  <a:schemeClr val="tx2"/>
                </a:solidFill>
                <a:latin typeface="+mj-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algn="ctr"/>
            <a:r>
              <a:rPr lang="en-CA" sz="2000">
                <a:solidFill>
                  <a:schemeClr val="bg1"/>
                </a:solidFill>
              </a:rPr>
              <a:t>Review – Workplace Assessment</a:t>
            </a:r>
            <a:endParaRPr lang="en-CA">
              <a:solidFill>
                <a:schemeClr val="bg1"/>
              </a:solidFill>
            </a:endParaRPr>
          </a:p>
        </p:txBody>
      </p:sp>
      <p:sp>
        <p:nvSpPr>
          <p:cNvPr id="9" name="TextBox 8">
            <a:extLst>
              <a:ext uri="{FF2B5EF4-FFF2-40B4-BE49-F238E27FC236}">
                <a16:creationId xmlns:a16="http://schemas.microsoft.com/office/drawing/2014/main" id="{1B59B825-5A8A-933B-4ABC-D3C0127E56BF}"/>
              </a:ext>
            </a:extLst>
          </p:cNvPr>
          <p:cNvSpPr txBox="1"/>
          <p:nvPr/>
        </p:nvSpPr>
        <p:spPr>
          <a:xfrm>
            <a:off x="6186313" y="3542357"/>
            <a:ext cx="4680000" cy="1800000"/>
          </a:xfrm>
          <a:prstGeom prst="roundRect">
            <a:avLst/>
          </a:prstGeom>
          <a:solidFill>
            <a:schemeClr val="accent5">
              <a:lumMod val="20000"/>
              <a:lumOff val="80000"/>
            </a:schemeClr>
          </a:solidFill>
        </p:spPr>
        <p:txBody>
          <a:bodyPr wrap="square" rtlCol="0">
            <a:spAutoFit/>
          </a:bodyPr>
          <a:lstStyle/>
          <a:p>
            <a:pPr marL="285750" indent="-285750">
              <a:buFont typeface="Arial" panose="020B0604020202020204" pitchFamily="34" charset="0"/>
              <a:buChar char="•"/>
            </a:pPr>
            <a:r>
              <a:rPr lang="en-CA" b="0" i="0">
                <a:solidFill>
                  <a:srgbClr val="333333"/>
                </a:solidFill>
                <a:effectLst/>
              </a:rPr>
              <a:t>Jointly determine which recommendations in the investigation report to implement.</a:t>
            </a:r>
            <a:endParaRPr lang="en-CA"/>
          </a:p>
        </p:txBody>
      </p:sp>
      <p:sp>
        <p:nvSpPr>
          <p:cNvPr id="10" name="Text Placeholder 10">
            <a:extLst>
              <a:ext uri="{FF2B5EF4-FFF2-40B4-BE49-F238E27FC236}">
                <a16:creationId xmlns:a16="http://schemas.microsoft.com/office/drawing/2014/main" id="{0483FAFE-59C3-3861-6EED-851EC940EA6C}"/>
              </a:ext>
            </a:extLst>
          </p:cNvPr>
          <p:cNvSpPr>
            <a:spLocks noGrp="1"/>
          </p:cNvSpPr>
          <p:nvPr/>
        </p:nvSpPr>
        <p:spPr>
          <a:xfrm>
            <a:off x="606173" y="1506936"/>
            <a:ext cx="10674853" cy="823912"/>
          </a:xfrm>
          <a:prstGeom prst="roundRect">
            <a:avLst/>
          </a:prstGeom>
          <a:solidFill>
            <a:schemeClr val="bg2">
              <a:alpha val="30196"/>
            </a:schemeClr>
          </a:solidFill>
        </p:spPr>
        <p:txBody>
          <a:bodyPr anchor="ctr"/>
          <a:lstStyle>
            <a:lvl1pPr marL="0" indent="0" algn="l" defTabSz="914400" rtl="0" eaLnBrk="1" latinLnBrk="0" hangingPunct="1">
              <a:lnSpc>
                <a:spcPct val="90000"/>
              </a:lnSpc>
              <a:spcBef>
                <a:spcPts val="1000"/>
              </a:spcBef>
              <a:buFont typeface="Arial" panose="020B0604020202020204" pitchFamily="34" charset="0"/>
              <a:buNone/>
              <a:defRPr sz="1600" b="0" kern="1200">
                <a:solidFill>
                  <a:schemeClr val="tx2"/>
                </a:solidFill>
                <a:latin typeface="+mj-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algn="ctr">
              <a:spcBef>
                <a:spcPts val="1200"/>
              </a:spcBef>
            </a:pPr>
            <a:r>
              <a:rPr lang="en-CA" sz="2000" b="1"/>
              <a:t>Conducted jointly, with a management representative</a:t>
            </a:r>
          </a:p>
        </p:txBody>
      </p:sp>
      <p:sp>
        <p:nvSpPr>
          <p:cNvPr id="8" name="Text Placeholder 10">
            <a:extLst>
              <a:ext uri="{FF2B5EF4-FFF2-40B4-BE49-F238E27FC236}">
                <a16:creationId xmlns:a16="http://schemas.microsoft.com/office/drawing/2014/main" id="{874F6569-0E57-F06A-40E7-FA762574370A}"/>
              </a:ext>
            </a:extLst>
          </p:cNvPr>
          <p:cNvSpPr>
            <a:spLocks noGrp="1"/>
          </p:cNvSpPr>
          <p:nvPr/>
        </p:nvSpPr>
        <p:spPr>
          <a:xfrm>
            <a:off x="6186313" y="2722407"/>
            <a:ext cx="4620584" cy="823912"/>
          </a:xfrm>
          <a:prstGeom prst="roundRect">
            <a:avLst/>
          </a:prstGeom>
          <a:solidFill>
            <a:schemeClr val="accent5">
              <a:lumMod val="75000"/>
            </a:schemeClr>
          </a:solidFill>
          <a:ln>
            <a:noFill/>
          </a:ln>
        </p:spPr>
        <p:txBody>
          <a:bodyPr lIns="91440" tIns="45720" rIns="91440" bIns="45720" anchor="ctr"/>
          <a:lstStyle>
            <a:lvl1pPr marL="0" indent="0" algn="l" defTabSz="914400" rtl="0" eaLnBrk="1" latinLnBrk="0" hangingPunct="1">
              <a:lnSpc>
                <a:spcPct val="90000"/>
              </a:lnSpc>
              <a:spcBef>
                <a:spcPts val="1000"/>
              </a:spcBef>
              <a:buFont typeface="Arial" panose="020B0604020202020204" pitchFamily="34" charset="0"/>
              <a:buNone/>
              <a:defRPr sz="1600" b="0" kern="1200">
                <a:solidFill>
                  <a:schemeClr val="tx2"/>
                </a:solidFill>
                <a:latin typeface="+mj-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algn="ctr"/>
            <a:r>
              <a:rPr lang="en-CA" sz="2000">
                <a:solidFill>
                  <a:schemeClr val="bg1"/>
                </a:solidFill>
              </a:rPr>
              <a:t>Recommendations – Investigation </a:t>
            </a:r>
            <a:endParaRPr lang="en-CA">
              <a:solidFill>
                <a:schemeClr val="bg1"/>
              </a:solidFill>
            </a:endParaRPr>
          </a:p>
        </p:txBody>
      </p:sp>
      <p:sp>
        <p:nvSpPr>
          <p:cNvPr id="11" name="TextBox 10">
            <a:extLst>
              <a:ext uri="{FF2B5EF4-FFF2-40B4-BE49-F238E27FC236}">
                <a16:creationId xmlns:a16="http://schemas.microsoft.com/office/drawing/2014/main" id="{53D78644-4371-0952-E95D-79EDDE86B528}"/>
              </a:ext>
            </a:extLst>
          </p:cNvPr>
          <p:cNvSpPr txBox="1"/>
          <p:nvPr/>
        </p:nvSpPr>
        <p:spPr>
          <a:xfrm>
            <a:off x="382549" y="5610726"/>
            <a:ext cx="10796399"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nSpc>
                <a:spcPct val="90000"/>
              </a:lnSpc>
              <a:spcBef>
                <a:spcPts val="1200"/>
              </a:spcBef>
            </a:pPr>
            <a:r>
              <a:rPr lang="en-CA" sz="2000">
                <a:solidFill>
                  <a:srgbClr val="262626"/>
                </a:solidFill>
                <a:cs typeface="Arial"/>
              </a:rPr>
              <a:t>To learn more about the role of the HSC or HSR in this process, visit </a:t>
            </a:r>
            <a:r>
              <a:rPr lang="en-CA" sz="2000">
                <a:solidFill>
                  <a:srgbClr val="B565A7"/>
                </a:solidFill>
                <a:cs typeface="Arial"/>
                <a:hlinkClick r:id="rId3">
                  <a:extLst>
                    <a:ext uri="{A12FA001-AC4F-418D-AE19-62706E023703}">
                      <ahyp:hlinkClr xmlns:ahyp="http://schemas.microsoft.com/office/drawing/2018/hyperlinkcolor" val="tx"/>
                    </a:ext>
                  </a:extLst>
                </a:hlinkClick>
              </a:rPr>
              <a:t>Workplace Harassment and Violence Prevention and Resolution Procedures</a:t>
            </a:r>
            <a:r>
              <a:rPr lang="en-CA" sz="2000">
                <a:cs typeface="Arial"/>
              </a:rPr>
              <a:t>.</a:t>
            </a:r>
            <a:endParaRPr lang="en-US"/>
          </a:p>
        </p:txBody>
      </p:sp>
    </p:spTree>
    <p:extLst>
      <p:ext uri="{BB962C8B-B14F-4D97-AF65-F5344CB8AC3E}">
        <p14:creationId xmlns:p14="http://schemas.microsoft.com/office/powerpoint/2010/main" val="75630378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1585E3-B06C-BF0F-FF00-48C108A4B87D}"/>
              </a:ext>
            </a:extLst>
          </p:cNvPr>
          <p:cNvSpPr>
            <a:spLocks noGrp="1"/>
          </p:cNvSpPr>
          <p:nvPr>
            <p:ph type="title"/>
          </p:nvPr>
        </p:nvSpPr>
        <p:spPr>
          <a:xfrm>
            <a:off x="606175" y="623918"/>
            <a:ext cx="10674851" cy="470897"/>
          </a:xfrm>
        </p:spPr>
        <p:txBody>
          <a:bodyPr lIns="91440" tIns="45720" rIns="91440" bIns="45720" anchor="t"/>
          <a:lstStyle/>
          <a:p>
            <a:r>
              <a:rPr lang="en-US" sz="2800"/>
              <a:t>Is there anything the HSC cannot participate in?</a:t>
            </a:r>
          </a:p>
        </p:txBody>
      </p:sp>
      <p:sp>
        <p:nvSpPr>
          <p:cNvPr id="7" name="Content Placeholder 6">
            <a:extLst>
              <a:ext uri="{FF2B5EF4-FFF2-40B4-BE49-F238E27FC236}">
                <a16:creationId xmlns:a16="http://schemas.microsoft.com/office/drawing/2014/main" id="{D15B2EA2-2F1A-5E53-7640-20BE99CA8695}"/>
              </a:ext>
            </a:extLst>
          </p:cNvPr>
          <p:cNvSpPr>
            <a:spLocks noGrp="1"/>
          </p:cNvSpPr>
          <p:nvPr>
            <p:ph sz="half" idx="2"/>
          </p:nvPr>
        </p:nvSpPr>
        <p:spPr>
          <a:xfrm>
            <a:off x="606174" y="1426973"/>
            <a:ext cx="10674851" cy="1547033"/>
          </a:xfrm>
        </p:spPr>
        <p:txBody>
          <a:bodyPr lIns="91440" tIns="45720" rIns="91440" bIns="45720" anchor="t"/>
          <a:lstStyle/>
          <a:p>
            <a:pPr marL="0" lvl="0" indent="0">
              <a:buNone/>
            </a:pPr>
            <a:r>
              <a:rPr lang="en-CA" sz="2000" dirty="0"/>
              <a:t>Changes were made to the Part II of the CLC that impact the role of the health and safety committee (HSC) or representative (HSR). </a:t>
            </a:r>
            <a:endParaRPr lang="en-US" sz="2000" dirty="0"/>
          </a:p>
          <a:p>
            <a:pPr marL="0" lvl="0" indent="0">
              <a:buNone/>
            </a:pPr>
            <a:endParaRPr lang="en-CA" altLang="en-US" sz="1800" dirty="0">
              <a:cs typeface="Arial" charset="0"/>
            </a:endParaRPr>
          </a:p>
        </p:txBody>
      </p:sp>
      <p:graphicFrame>
        <p:nvGraphicFramePr>
          <p:cNvPr id="4" name="Content Placeholder 2">
            <a:extLst>
              <a:ext uri="{FF2B5EF4-FFF2-40B4-BE49-F238E27FC236}">
                <a16:creationId xmlns:a16="http://schemas.microsoft.com/office/drawing/2014/main" id="{E0F7B51E-71C4-7E46-2834-A2FA2E537AD6}"/>
              </a:ext>
            </a:extLst>
          </p:cNvPr>
          <p:cNvGraphicFramePr>
            <a:graphicFrameLocks/>
          </p:cNvGraphicFramePr>
          <p:nvPr>
            <p:extLst>
              <p:ext uri="{D42A27DB-BD31-4B8C-83A1-F6EECF244321}">
                <p14:modId xmlns:p14="http://schemas.microsoft.com/office/powerpoint/2010/main" val="4276963450"/>
              </p:ext>
            </p:extLst>
          </p:nvPr>
        </p:nvGraphicFramePr>
        <p:xfrm>
          <a:off x="606174" y="2208725"/>
          <a:ext cx="10515600" cy="357212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59866533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9F2C17-EBF5-D0C3-D4C6-484ACA9B15DF}"/>
              </a:ext>
            </a:extLst>
          </p:cNvPr>
          <p:cNvSpPr>
            <a:spLocks noGrp="1"/>
          </p:cNvSpPr>
          <p:nvPr>
            <p:ph type="title"/>
          </p:nvPr>
        </p:nvSpPr>
        <p:spPr>
          <a:xfrm>
            <a:off x="606175" y="825201"/>
            <a:ext cx="10674851" cy="470897"/>
          </a:xfrm>
        </p:spPr>
        <p:txBody>
          <a:bodyPr lIns="91440" tIns="45720" rIns="91440" bIns="45720" anchor="t"/>
          <a:lstStyle/>
          <a:p>
            <a:r>
              <a:rPr lang="en-US" sz="2800"/>
              <a:t>Privacy</a:t>
            </a:r>
          </a:p>
        </p:txBody>
      </p:sp>
      <p:sp>
        <p:nvSpPr>
          <p:cNvPr id="4" name="Content Placeholder 3">
            <a:extLst>
              <a:ext uri="{FF2B5EF4-FFF2-40B4-BE49-F238E27FC236}">
                <a16:creationId xmlns:a16="http://schemas.microsoft.com/office/drawing/2014/main" id="{A387D053-0EA6-3DAD-15CC-FA0A2913317A}"/>
              </a:ext>
            </a:extLst>
          </p:cNvPr>
          <p:cNvSpPr>
            <a:spLocks noGrp="1"/>
          </p:cNvSpPr>
          <p:nvPr>
            <p:ph sz="half" idx="2"/>
          </p:nvPr>
        </p:nvSpPr>
        <p:spPr>
          <a:xfrm>
            <a:off x="606174" y="1297577"/>
            <a:ext cx="6575861" cy="4892085"/>
          </a:xfrm>
        </p:spPr>
        <p:txBody>
          <a:bodyPr lIns="91440" tIns="45720" rIns="91440" bIns="45720" anchor="t"/>
          <a:lstStyle/>
          <a:p>
            <a:pPr marL="0" indent="0">
              <a:buNone/>
            </a:pPr>
            <a:endParaRPr lang="en-US"/>
          </a:p>
          <a:p>
            <a:r>
              <a:rPr lang="en-CA" sz="2000"/>
              <a:t>No information goes to the HSC/HSR (or NHSPC) that would directly or indirectly reveal the identity of any of the parties </a:t>
            </a:r>
            <a:endParaRPr lang="en-CA" sz="2000">
              <a:cs typeface="Arial"/>
            </a:endParaRPr>
          </a:p>
          <a:p>
            <a:pPr lvl="1"/>
            <a:r>
              <a:rPr lang="en-CA" sz="2000"/>
              <a:t>No Hazardous Occurrence Investigation Form (LAB1070)</a:t>
            </a:r>
          </a:p>
          <a:p>
            <a:pPr lvl="1"/>
            <a:endParaRPr lang="en-CA" sz="2000"/>
          </a:p>
          <a:p>
            <a:pPr lvl="0"/>
            <a:r>
              <a:rPr lang="en-CA" sz="2000"/>
              <a:t>The responding party may not be notified, depending on avenue of resolution</a:t>
            </a:r>
            <a:endParaRPr lang="en-CA" sz="2000">
              <a:cs typeface="Arial"/>
            </a:endParaRPr>
          </a:p>
          <a:p>
            <a:pPr lvl="1"/>
            <a:r>
              <a:rPr lang="en-CA" sz="2000"/>
              <a:t>However, if contacted, they can receive the details of the occurrence </a:t>
            </a:r>
          </a:p>
          <a:p>
            <a:pPr lvl="1"/>
            <a:endParaRPr lang="en-CA" sz="2000"/>
          </a:p>
          <a:p>
            <a:pPr lvl="0"/>
            <a:r>
              <a:rPr lang="en-CA" sz="2000"/>
              <a:t>Witnesses will not receive the details of the occurrence</a:t>
            </a:r>
            <a:endParaRPr lang="en-CA" sz="2000">
              <a:cs typeface="Arial"/>
            </a:endParaRPr>
          </a:p>
          <a:p>
            <a:endParaRPr lang="en-US"/>
          </a:p>
        </p:txBody>
      </p:sp>
      <p:pic>
        <p:nvPicPr>
          <p:cNvPr id="8" name="Picture 7" descr="Hands on ears">
            <a:extLst>
              <a:ext uri="{FF2B5EF4-FFF2-40B4-BE49-F238E27FC236}">
                <a16:creationId xmlns:a16="http://schemas.microsoft.com/office/drawing/2014/main" id="{C49EFA56-98CE-9B45-AB33-6F4B37F015A5}"/>
              </a:ext>
            </a:extLst>
          </p:cNvPr>
          <p:cNvPicPr>
            <a:picLocks noChangeAspect="1"/>
          </p:cNvPicPr>
          <p:nvPr/>
        </p:nvPicPr>
        <p:blipFill rotWithShape="1">
          <a:blip r:embed="rId3">
            <a:extLst>
              <a:ext uri="{28A0092B-C50C-407E-A947-70E740481C1C}">
                <a14:useLocalDpi xmlns:a14="http://schemas.microsoft.com/office/drawing/2010/main" val="0"/>
              </a:ext>
            </a:extLst>
          </a:blip>
          <a:srcRect r="20293"/>
          <a:stretch/>
        </p:blipFill>
        <p:spPr>
          <a:xfrm>
            <a:off x="7441364" y="1917576"/>
            <a:ext cx="3839662" cy="3190559"/>
          </a:xfrm>
          <a:prstGeom prst="flowChartConnector">
            <a:avLst/>
          </a:prstGeom>
        </p:spPr>
      </p:pic>
    </p:spTree>
    <p:extLst>
      <p:ext uri="{BB962C8B-B14F-4D97-AF65-F5344CB8AC3E}">
        <p14:creationId xmlns:p14="http://schemas.microsoft.com/office/powerpoint/2010/main" val="409195988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3C92B1-FB37-EB3F-3835-ED2FCEF65140}"/>
              </a:ext>
            </a:extLst>
          </p:cNvPr>
          <p:cNvSpPr>
            <a:spLocks noGrp="1"/>
          </p:cNvSpPr>
          <p:nvPr>
            <p:ph type="title"/>
          </p:nvPr>
        </p:nvSpPr>
        <p:spPr>
          <a:xfrm>
            <a:off x="606175" y="1055239"/>
            <a:ext cx="10674851" cy="470897"/>
          </a:xfrm>
        </p:spPr>
        <p:txBody>
          <a:bodyPr lIns="91440" tIns="45720" rIns="91440" bIns="45720" anchor="t"/>
          <a:lstStyle/>
          <a:p>
            <a:r>
              <a:rPr lang="en-US" sz="2800"/>
              <a:t>Roles of the support person and the HSC member</a:t>
            </a:r>
          </a:p>
        </p:txBody>
      </p:sp>
      <p:sp>
        <p:nvSpPr>
          <p:cNvPr id="4" name="Content Placeholder 3">
            <a:extLst>
              <a:ext uri="{FF2B5EF4-FFF2-40B4-BE49-F238E27FC236}">
                <a16:creationId xmlns:a16="http://schemas.microsoft.com/office/drawing/2014/main" id="{BD3C6C5F-F02B-D148-7F74-D079080089D4}"/>
              </a:ext>
            </a:extLst>
          </p:cNvPr>
          <p:cNvSpPr>
            <a:spLocks noGrp="1"/>
          </p:cNvSpPr>
          <p:nvPr>
            <p:ph sz="half" idx="2"/>
          </p:nvPr>
        </p:nvSpPr>
        <p:spPr/>
        <p:txBody>
          <a:bodyPr lIns="91440" tIns="45720" rIns="91440" bIns="45720" anchor="t"/>
          <a:lstStyle/>
          <a:p>
            <a:pPr lvl="2"/>
            <a:endParaRPr lang="en-US">
              <a:cs typeface="Arial"/>
            </a:endParaRPr>
          </a:p>
          <a:p>
            <a:pPr lvl="1"/>
            <a:endParaRPr lang="en-CA">
              <a:solidFill>
                <a:srgbClr val="262626"/>
              </a:solidFill>
              <a:cs typeface="Arial"/>
            </a:endParaRPr>
          </a:p>
          <a:p>
            <a:pPr lvl="1"/>
            <a:endParaRPr lang="en-CA">
              <a:cs typeface="Arial"/>
            </a:endParaRPr>
          </a:p>
        </p:txBody>
      </p:sp>
      <p:sp>
        <p:nvSpPr>
          <p:cNvPr id="11" name="Rectangle: Rounded Corners 10">
            <a:extLst>
              <a:ext uri="{FF2B5EF4-FFF2-40B4-BE49-F238E27FC236}">
                <a16:creationId xmlns:a16="http://schemas.microsoft.com/office/drawing/2014/main" id="{4222EFC4-A23C-DF65-8ECE-173B94BFC927}"/>
              </a:ext>
            </a:extLst>
          </p:cNvPr>
          <p:cNvSpPr/>
          <p:nvPr/>
        </p:nvSpPr>
        <p:spPr>
          <a:xfrm>
            <a:off x="1068276" y="2452212"/>
            <a:ext cx="3953012" cy="2614088"/>
          </a:xfrm>
          <a:prstGeom prst="roundRect">
            <a:avLst/>
          </a:prstGeom>
          <a:solidFill>
            <a:schemeClr val="bg2">
              <a:lumMod val="40000"/>
              <a:lumOff val="60000"/>
            </a:schemeClr>
          </a:solidFill>
          <a:ln>
            <a:solidFill>
              <a:schemeClr val="bg2">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Rounded Corners 12">
            <a:extLst>
              <a:ext uri="{FF2B5EF4-FFF2-40B4-BE49-F238E27FC236}">
                <a16:creationId xmlns:a16="http://schemas.microsoft.com/office/drawing/2014/main" id="{A453408A-425B-D14C-8082-5A9BE0F39603}"/>
              </a:ext>
            </a:extLst>
          </p:cNvPr>
          <p:cNvSpPr/>
          <p:nvPr/>
        </p:nvSpPr>
        <p:spPr>
          <a:xfrm>
            <a:off x="6100351" y="2452211"/>
            <a:ext cx="3953012" cy="2614088"/>
          </a:xfrm>
          <a:prstGeom prst="roundRect">
            <a:avLst/>
          </a:prstGeom>
          <a:solidFill>
            <a:schemeClr val="accent5">
              <a:lumMod val="40000"/>
              <a:lumOff val="60000"/>
            </a:schemeClr>
          </a:solidFill>
          <a:ln>
            <a:solidFill>
              <a:schemeClr val="accent5">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4E477B95-5015-7E70-7241-EE5F769D3816}"/>
              </a:ext>
            </a:extLst>
          </p:cNvPr>
          <p:cNvSpPr txBox="1"/>
          <p:nvPr/>
        </p:nvSpPr>
        <p:spPr>
          <a:xfrm>
            <a:off x="1677731" y="3150437"/>
            <a:ext cx="2743200"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3600">
                <a:cs typeface="Arial"/>
              </a:rPr>
              <a:t>Support person </a:t>
            </a:r>
            <a:endParaRPr lang="en-US"/>
          </a:p>
        </p:txBody>
      </p:sp>
      <p:sp>
        <p:nvSpPr>
          <p:cNvPr id="15" name="TextBox 14">
            <a:extLst>
              <a:ext uri="{FF2B5EF4-FFF2-40B4-BE49-F238E27FC236}">
                <a16:creationId xmlns:a16="http://schemas.microsoft.com/office/drawing/2014/main" id="{547E84A5-8635-46FE-FAF9-1D2531DAEF1A}"/>
              </a:ext>
            </a:extLst>
          </p:cNvPr>
          <p:cNvSpPr txBox="1"/>
          <p:nvPr/>
        </p:nvSpPr>
        <p:spPr>
          <a:xfrm>
            <a:off x="6666489" y="3138549"/>
            <a:ext cx="2826616"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3600">
                <a:cs typeface="Arial"/>
              </a:rPr>
              <a:t>HSC member </a:t>
            </a:r>
            <a:endParaRPr lang="en-US" sz="3600" err="1">
              <a:cs typeface="Arial"/>
            </a:endParaRPr>
          </a:p>
        </p:txBody>
      </p:sp>
    </p:spTree>
    <p:extLst>
      <p:ext uri="{BB962C8B-B14F-4D97-AF65-F5344CB8AC3E}">
        <p14:creationId xmlns:p14="http://schemas.microsoft.com/office/powerpoint/2010/main" val="319432970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CB0553E4-ED57-40CC-CE25-7105A3DFACBD}"/>
              </a:ext>
            </a:extLst>
          </p:cNvPr>
          <p:cNvSpPr>
            <a:spLocks noGrp="1"/>
          </p:cNvSpPr>
          <p:nvPr>
            <p:ph sz="half" idx="2"/>
          </p:nvPr>
        </p:nvSpPr>
        <p:spPr>
          <a:xfrm>
            <a:off x="606175" y="2505075"/>
            <a:ext cx="5391401" cy="3684588"/>
          </a:xfrm>
        </p:spPr>
        <p:txBody>
          <a:bodyPr lIns="91440" tIns="45720" rIns="91440" bIns="45720" anchor="t">
            <a:normAutofit/>
          </a:bodyPr>
          <a:lstStyle/>
          <a:p>
            <a:pPr marL="0" indent="0">
              <a:buNone/>
            </a:pPr>
            <a:r>
              <a:rPr lang="en-US" sz="2800"/>
              <a:t>What if a member or colleague approaches you, and they want to report an occurrence of harassment and violence? </a:t>
            </a:r>
          </a:p>
        </p:txBody>
      </p:sp>
      <p:pic>
        <p:nvPicPr>
          <p:cNvPr id="6" name="Picture 5" descr="Arrow on a red road">
            <a:extLst>
              <a:ext uri="{FF2B5EF4-FFF2-40B4-BE49-F238E27FC236}">
                <a16:creationId xmlns:a16="http://schemas.microsoft.com/office/drawing/2014/main" id="{256A41E3-1235-EE4B-4142-8BFF2A69546C}"/>
              </a:ext>
            </a:extLst>
          </p:cNvPr>
          <p:cNvPicPr>
            <a:picLocks noChangeAspect="1"/>
          </p:cNvPicPr>
          <p:nvPr/>
        </p:nvPicPr>
        <p:blipFill>
          <a:blip r:embed="rId3">
            <a:extLst>
              <a:ext uri="{BEBA8EAE-BF5A-486C-A8C5-ECC9F3942E4B}">
                <a14:imgProps xmlns:a14="http://schemas.microsoft.com/office/drawing/2010/main">
                  <a14:imgLayer r:embed="rId4">
                    <a14:imgEffect>
                      <a14:saturation sat="66000"/>
                    </a14:imgEffect>
                  </a14:imgLayer>
                </a14:imgProps>
              </a:ext>
            </a:extLst>
          </a:blip>
          <a:srcRect l="30566" r="19524"/>
          <a:stretch/>
        </p:blipFill>
        <p:spPr>
          <a:xfrm>
            <a:off x="6352674" y="276998"/>
            <a:ext cx="5839326" cy="6581001"/>
          </a:xfrm>
          <a:custGeom>
            <a:avLst/>
            <a:gdLst>
              <a:gd name="connsiteX0" fmla="*/ 1988130 w 4963462"/>
              <a:gd name="connsiteY0" fmla="*/ 1 h 6279849"/>
              <a:gd name="connsiteX1" fmla="*/ 4862589 w 4963462"/>
              <a:gd name="connsiteY1" fmla="*/ 12563 h 6279849"/>
              <a:gd name="connsiteX2" fmla="*/ 4963462 w 4963462"/>
              <a:gd name="connsiteY2" fmla="*/ 13169 h 6279849"/>
              <a:gd name="connsiteX3" fmla="*/ 4963462 w 4963462"/>
              <a:gd name="connsiteY3" fmla="*/ 6279849 h 6279849"/>
              <a:gd name="connsiteX4" fmla="*/ 2724464 w 4963462"/>
              <a:gd name="connsiteY4" fmla="*/ 6279849 h 6279849"/>
              <a:gd name="connsiteX5" fmla="*/ 754792 w 4963462"/>
              <a:gd name="connsiteY5" fmla="*/ 4372850 h 6279849"/>
              <a:gd name="connsiteX6" fmla="*/ 611185 w 4963462"/>
              <a:gd name="connsiteY6" fmla="*/ 1215791 h 6279849"/>
              <a:gd name="connsiteX7" fmla="*/ 1823922 w 4963462"/>
              <a:gd name="connsiteY7" fmla="*/ 1087 h 6279849"/>
              <a:gd name="connsiteX8" fmla="*/ 1988130 w 4963462"/>
              <a:gd name="connsiteY8" fmla="*/ 1 h 62798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63462" h="6279849">
                <a:moveTo>
                  <a:pt x="1988130" y="1"/>
                </a:moveTo>
                <a:cubicBezTo>
                  <a:pt x="2492509" y="-96"/>
                  <a:pt x="4033756" y="7654"/>
                  <a:pt x="4862589" y="12563"/>
                </a:cubicBezTo>
                <a:lnTo>
                  <a:pt x="4963462" y="13169"/>
                </a:lnTo>
                <a:lnTo>
                  <a:pt x="4963462" y="6279849"/>
                </a:lnTo>
                <a:lnTo>
                  <a:pt x="2724464" y="6279849"/>
                </a:lnTo>
                <a:lnTo>
                  <a:pt x="754792" y="4372850"/>
                </a:lnTo>
                <a:cubicBezTo>
                  <a:pt x="-81341" y="3680327"/>
                  <a:pt x="-350605" y="2231440"/>
                  <a:pt x="611185" y="1215791"/>
                </a:cubicBezTo>
                <a:cubicBezTo>
                  <a:pt x="1806331" y="20645"/>
                  <a:pt x="628775" y="1196234"/>
                  <a:pt x="1823922" y="1087"/>
                </a:cubicBezTo>
                <a:cubicBezTo>
                  <a:pt x="1827854" y="354"/>
                  <a:pt x="1887255" y="21"/>
                  <a:pt x="1988130" y="1"/>
                </a:cubicBezTo>
                <a:close/>
              </a:path>
            </a:pathLst>
          </a:custGeom>
          <a:noFill/>
        </p:spPr>
      </p:pic>
    </p:spTree>
    <p:extLst>
      <p:ext uri="{BB962C8B-B14F-4D97-AF65-F5344CB8AC3E}">
        <p14:creationId xmlns:p14="http://schemas.microsoft.com/office/powerpoint/2010/main" val="171818132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4D803088-6078-6124-3E95-CE52D6B403B9}"/>
              </a:ext>
            </a:extLst>
          </p:cNvPr>
          <p:cNvSpPr>
            <a:spLocks noGrp="1"/>
          </p:cNvSpPr>
          <p:nvPr>
            <p:ph type="title"/>
          </p:nvPr>
        </p:nvSpPr>
        <p:spPr/>
        <p:txBody>
          <a:bodyPr/>
          <a:lstStyle/>
          <a:p>
            <a:r>
              <a:rPr lang="en-CA"/>
              <a:t>Questions</a:t>
            </a:r>
          </a:p>
        </p:txBody>
      </p:sp>
      <p:pic>
        <p:nvPicPr>
          <p:cNvPr id="12" name="Picture Placeholder 11" descr="A group of question marks">
            <a:extLst>
              <a:ext uri="{FF2B5EF4-FFF2-40B4-BE49-F238E27FC236}">
                <a16:creationId xmlns:a16="http://schemas.microsoft.com/office/drawing/2014/main" id="{6958D21F-344A-4FCB-DC65-489A310AB17E}"/>
              </a:ext>
            </a:extLst>
          </p:cNvPr>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l="23381" r="23381"/>
          <a:stretch/>
        </p:blipFill>
        <p:spPr/>
      </p:pic>
    </p:spTree>
    <p:extLst>
      <p:ext uri="{BB962C8B-B14F-4D97-AF65-F5344CB8AC3E}">
        <p14:creationId xmlns:p14="http://schemas.microsoft.com/office/powerpoint/2010/main" val="237014747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7D1CA7-D26B-AE0C-C680-048674D6F043}"/>
              </a:ext>
            </a:extLst>
          </p:cNvPr>
          <p:cNvSpPr>
            <a:spLocks noGrp="1"/>
          </p:cNvSpPr>
          <p:nvPr>
            <p:ph type="title"/>
          </p:nvPr>
        </p:nvSpPr>
        <p:spPr/>
        <p:txBody>
          <a:bodyPr/>
          <a:lstStyle/>
          <a:p>
            <a:r>
              <a:rPr lang="en-CA"/>
              <a:t>Additional Information</a:t>
            </a:r>
          </a:p>
        </p:txBody>
      </p:sp>
      <p:pic>
        <p:nvPicPr>
          <p:cNvPr id="9" name="Picture Placeholder 8" descr="A close-up of a person's hands&#10;&#10;Description automatically generated">
            <a:extLst>
              <a:ext uri="{FF2B5EF4-FFF2-40B4-BE49-F238E27FC236}">
                <a16:creationId xmlns:a16="http://schemas.microsoft.com/office/drawing/2014/main" id="{A899557E-8142-CA24-DFFD-2631385E59A3}"/>
              </a:ext>
            </a:extLst>
          </p:cNvPr>
          <p:cNvPicPr>
            <a:picLocks noGrp="1" noChangeAspect="1"/>
          </p:cNvPicPr>
          <p:nvPr>
            <p:ph type="pic" sz="quarter" idx="15"/>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20202" r="20202"/>
          <a:stretch>
            <a:fillRect/>
          </a:stretch>
        </p:blipFill>
        <p:spPr/>
      </p:pic>
    </p:spTree>
    <p:extLst>
      <p:ext uri="{BB962C8B-B14F-4D97-AF65-F5344CB8AC3E}">
        <p14:creationId xmlns:p14="http://schemas.microsoft.com/office/powerpoint/2010/main" val="362475950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606176" y="469667"/>
            <a:ext cx="6296276" cy="1247917"/>
          </a:xfrm>
        </p:spPr>
        <p:txBody>
          <a:bodyPr/>
          <a:lstStyle/>
          <a:p>
            <a:r>
              <a:rPr lang="en-CA" sz="2800"/>
              <a:t>For more information</a:t>
            </a:r>
          </a:p>
        </p:txBody>
      </p:sp>
      <p:sp>
        <p:nvSpPr>
          <p:cNvPr id="2" name="Text Placeholder 2">
            <a:extLst>
              <a:ext uri="{FF2B5EF4-FFF2-40B4-BE49-F238E27FC236}">
                <a16:creationId xmlns:a16="http://schemas.microsoft.com/office/drawing/2014/main" id="{0FA29846-446A-16B0-A98A-79194BAA680F}"/>
              </a:ext>
            </a:extLst>
          </p:cNvPr>
          <p:cNvSpPr>
            <a:spLocks noGrp="1"/>
          </p:cNvSpPr>
          <p:nvPr>
            <p:ph type="body" idx="1"/>
          </p:nvPr>
        </p:nvSpPr>
        <p:spPr>
          <a:xfrm>
            <a:off x="606175" y="1428751"/>
            <a:ext cx="5391401" cy="823912"/>
          </a:xfrm>
        </p:spPr>
        <p:txBody>
          <a:bodyPr/>
          <a:lstStyle/>
          <a:p>
            <a:r>
              <a:rPr lang="en-CA" sz="2400" b="1"/>
              <a:t>Explore</a:t>
            </a:r>
            <a:r>
              <a:rPr lang="en-CA" sz="2400"/>
              <a:t> these internal and external resources:</a:t>
            </a:r>
          </a:p>
        </p:txBody>
      </p:sp>
      <p:sp>
        <p:nvSpPr>
          <p:cNvPr id="10" name="Content Placeholder 9">
            <a:extLst>
              <a:ext uri="{FF2B5EF4-FFF2-40B4-BE49-F238E27FC236}">
                <a16:creationId xmlns:a16="http://schemas.microsoft.com/office/drawing/2014/main" id="{509A93D2-CF90-4F27-BB76-06A921484E3F}"/>
              </a:ext>
            </a:extLst>
          </p:cNvPr>
          <p:cNvSpPr>
            <a:spLocks noGrp="1"/>
          </p:cNvSpPr>
          <p:nvPr>
            <p:ph sz="half" idx="2"/>
          </p:nvPr>
        </p:nvSpPr>
        <p:spPr>
          <a:xfrm>
            <a:off x="606175" y="2343150"/>
            <a:ext cx="6175625" cy="3684588"/>
          </a:xfrm>
        </p:spPr>
        <p:txBody>
          <a:bodyPr lIns="91440" tIns="45720" rIns="91440" bIns="45720" anchor="t"/>
          <a:lstStyle/>
          <a:p>
            <a:pPr marL="0" lvl="1" indent="0">
              <a:buNone/>
            </a:pPr>
            <a:r>
              <a:rPr lang="en-CA" sz="1600" b="1">
                <a:solidFill>
                  <a:schemeClr val="accent5"/>
                </a:solidFill>
                <a:cs typeface="Calibri"/>
                <a:hlinkClick r:id="rId3">
                  <a:extLst>
                    <a:ext uri="{A12FA001-AC4F-418D-AE19-62706E023703}">
                      <ahyp:hlinkClr xmlns:ahyp="http://schemas.microsoft.com/office/drawing/2018/hyperlinkcolor" val="tx"/>
                    </a:ext>
                  </a:extLst>
                </a:hlinkClick>
              </a:rPr>
              <a:t>CRA Well-being Approach for 2023 and Beyond</a:t>
            </a:r>
            <a:r>
              <a:rPr lang="en-CA" sz="1600" b="1" strike="sngStrike">
                <a:solidFill>
                  <a:schemeClr val="accent5"/>
                </a:solidFill>
                <a:cs typeface="Calibri"/>
              </a:rPr>
              <a:t> </a:t>
            </a:r>
          </a:p>
          <a:p>
            <a:pPr marL="342900" lvl="1" indent="-342900">
              <a:buFont typeface="Arial" panose="020B0604020202020204" pitchFamily="34" charset="0"/>
              <a:buChar char="•"/>
            </a:pPr>
            <a:r>
              <a:rPr lang="en-CA" sz="1600">
                <a:cs typeface="Calibri"/>
              </a:rPr>
              <a:t>An overview of the well-being approach for all employees.</a:t>
            </a:r>
          </a:p>
          <a:p>
            <a:pPr marL="0" indent="0">
              <a:spcBef>
                <a:spcPts val="1200"/>
              </a:spcBef>
              <a:buNone/>
            </a:pPr>
            <a:r>
              <a:rPr lang="en-CA" sz="1600" b="1">
                <a:solidFill>
                  <a:schemeClr val="accent5"/>
                </a:solidFill>
                <a:hlinkClick r:id="rId4">
                  <a:extLst>
                    <a:ext uri="{A12FA001-AC4F-418D-AE19-62706E023703}">
                      <ahyp:hlinkClr xmlns:ahyp="http://schemas.microsoft.com/office/drawing/2018/hyperlinkcolor" val="tx"/>
                    </a:ext>
                  </a:extLst>
                </a:hlinkClick>
              </a:rPr>
              <a:t>Canada School of Public Service: </a:t>
            </a:r>
            <a:r>
              <a:rPr lang="en-CA" sz="1600" b="1">
                <a:solidFill>
                  <a:schemeClr val="accent5"/>
                </a:solidFill>
                <a:cs typeface="Calibri"/>
                <a:hlinkClick r:id="rId4">
                  <a:extLst>
                    <a:ext uri="{A12FA001-AC4F-418D-AE19-62706E023703}">
                      <ahyp:hlinkClr xmlns:ahyp="http://schemas.microsoft.com/office/drawing/2018/hyperlinkcolor" val="tx"/>
                    </a:ext>
                  </a:extLst>
                </a:hlinkClick>
              </a:rPr>
              <a:t>Mental Health Learning Series </a:t>
            </a:r>
            <a:endParaRPr lang="en-CA" sz="1600" b="1" u="sng">
              <a:solidFill>
                <a:schemeClr val="accent5"/>
              </a:solidFill>
              <a:cs typeface="Calibri"/>
            </a:endParaRPr>
          </a:p>
          <a:p>
            <a:pPr marL="355600" lvl="1" indent="-355600">
              <a:buFont typeface="Arial" panose="020B0604020202020204" pitchFamily="34" charset="0"/>
              <a:buChar char="•"/>
            </a:pPr>
            <a:r>
              <a:rPr lang="en-CA" sz="1600">
                <a:cs typeface="Calibri"/>
              </a:rPr>
              <a:t>This resource contains a series of </a:t>
            </a:r>
            <a:r>
              <a:rPr lang="en-CA" sz="1600" b="1">
                <a:solidFill>
                  <a:schemeClr val="tx2"/>
                </a:solidFill>
                <a:cs typeface="Calibri"/>
              </a:rPr>
              <a:t>job aids </a:t>
            </a:r>
            <a:r>
              <a:rPr lang="en-CA" sz="1600">
                <a:cs typeface="Calibri"/>
              </a:rPr>
              <a:t>and </a:t>
            </a:r>
            <a:r>
              <a:rPr lang="en-CA" sz="1600" b="1">
                <a:solidFill>
                  <a:schemeClr val="tx2"/>
                </a:solidFill>
                <a:cs typeface="Calibri"/>
              </a:rPr>
              <a:t>videos</a:t>
            </a:r>
            <a:r>
              <a:rPr lang="en-CA" sz="1600">
                <a:cs typeface="Calibri"/>
              </a:rPr>
              <a:t> on each of the 13 factors, including an introductory video.</a:t>
            </a:r>
          </a:p>
          <a:p>
            <a:pPr marL="0" indent="0">
              <a:spcBef>
                <a:spcPts val="1200"/>
              </a:spcBef>
              <a:buNone/>
            </a:pPr>
            <a:r>
              <a:rPr lang="en-CA" sz="1600" b="1">
                <a:solidFill>
                  <a:schemeClr val="accent5"/>
                </a:solidFill>
                <a:cs typeface="Calibri"/>
                <a:hlinkClick r:id="rId5">
                  <a:extLst>
                    <a:ext uri="{A12FA001-AC4F-418D-AE19-62706E023703}">
                      <ahyp:hlinkClr xmlns:ahyp="http://schemas.microsoft.com/office/drawing/2018/hyperlinkcolor" val="tx"/>
                    </a:ext>
                  </a:extLst>
                </a:hlinkClick>
              </a:rPr>
              <a:t>Guarding Minds at Work: Understand Factors and Hazards (www.guardingmindsatwork.ca)</a:t>
            </a:r>
            <a:endParaRPr lang="en-CA" sz="1600" b="1">
              <a:solidFill>
                <a:schemeClr val="accent5"/>
              </a:solidFill>
              <a:cs typeface="Calibri"/>
            </a:endParaRPr>
          </a:p>
          <a:p>
            <a:pPr marL="342900" indent="-342900">
              <a:buFont typeface="Arial" panose="020B0604020202020204" pitchFamily="34" charset="0"/>
              <a:buChar char="•"/>
            </a:pPr>
            <a:r>
              <a:rPr lang="en-CA" sz="1600">
                <a:cs typeface="Calibri"/>
              </a:rPr>
              <a:t>Information on psychosocial factors, hazards, and indicators. </a:t>
            </a:r>
          </a:p>
          <a:p>
            <a:pPr marL="0" indent="0">
              <a:spcBef>
                <a:spcPts val="1200"/>
              </a:spcBef>
              <a:buNone/>
            </a:pPr>
            <a:r>
              <a:rPr lang="en-CA" sz="1600" b="1">
                <a:solidFill>
                  <a:schemeClr val="accent5"/>
                </a:solidFill>
                <a:cs typeface="Calibri"/>
                <a:hlinkClick r:id="rId6">
                  <a:extLst>
                    <a:ext uri="{A12FA001-AC4F-418D-AE19-62706E023703}">
                      <ahyp:hlinkClr xmlns:ahyp="http://schemas.microsoft.com/office/drawing/2018/hyperlinkcolor" val="tx"/>
                    </a:ext>
                  </a:extLst>
                </a:hlinkClick>
              </a:rPr>
              <a:t>Canadian Centre for Occupational Health and Safety: Psychological Health and Safety (www.ccohs.ca)</a:t>
            </a:r>
            <a:endParaRPr lang="en-CA" sz="1600" b="1">
              <a:solidFill>
                <a:schemeClr val="accent5"/>
              </a:solidFill>
              <a:cs typeface="Calibri"/>
            </a:endParaRPr>
          </a:p>
          <a:p>
            <a:pPr marL="285750" indent="-285750">
              <a:buFont typeface="Arial" panose="020B0604020202020204" pitchFamily="34" charset="0"/>
              <a:buChar char="•"/>
            </a:pPr>
            <a:r>
              <a:rPr lang="en-CA" sz="1600">
                <a:cs typeface="Calibri"/>
              </a:rPr>
              <a:t>This resource provides fact sheets on assessing and controlling psychosocial hazards. </a:t>
            </a:r>
          </a:p>
          <a:p>
            <a:pPr marL="355600" lvl="1" indent="-355600">
              <a:buFont typeface="Arial" panose="020B0604020202020204" pitchFamily="34" charset="0"/>
              <a:buChar char="•"/>
            </a:pPr>
            <a:endParaRPr lang="en-CA" sz="1800">
              <a:cs typeface="Calibri" panose="020F0502020204030204" pitchFamily="34" charset="0"/>
            </a:endParaRPr>
          </a:p>
        </p:txBody>
      </p:sp>
      <p:pic>
        <p:nvPicPr>
          <p:cNvPr id="5" name="Picture Placeholder 4" descr="A colorful abstract pixelated image">
            <a:extLst>
              <a:ext uri="{FF2B5EF4-FFF2-40B4-BE49-F238E27FC236}">
                <a16:creationId xmlns:a16="http://schemas.microsoft.com/office/drawing/2014/main" id="{9D7668D1-80D6-1F61-3B9B-21F294B9E33D}"/>
              </a:ext>
            </a:extLst>
          </p:cNvPr>
          <p:cNvPicPr>
            <a:picLocks noGrp="1" noChangeAspect="1"/>
          </p:cNvPicPr>
          <p:nvPr>
            <p:ph type="pic" sz="quarter" idx="10"/>
          </p:nvPr>
        </p:nvPicPr>
        <p:blipFill rotWithShape="1">
          <a:blip r:embed="rId7" cstate="print">
            <a:extLst>
              <a:ext uri="{28A0092B-C50C-407E-A947-70E740481C1C}">
                <a14:useLocalDpi xmlns:a14="http://schemas.microsoft.com/office/drawing/2010/main" val="0"/>
              </a:ext>
            </a:extLst>
          </a:blip>
          <a:srcRect l="27153" r="11721"/>
          <a:stretch/>
        </p:blipFill>
        <p:spPr>
          <a:xfrm>
            <a:off x="6352674" y="276998"/>
            <a:ext cx="5839326" cy="6581001"/>
          </a:xfrm>
        </p:spPr>
      </p:pic>
    </p:spTree>
    <p:extLst>
      <p:ext uri="{BB962C8B-B14F-4D97-AF65-F5344CB8AC3E}">
        <p14:creationId xmlns:p14="http://schemas.microsoft.com/office/powerpoint/2010/main" val="198332245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F02E01-0D31-2CA1-EA20-628CE5EA25C8}"/>
              </a:ext>
            </a:extLst>
          </p:cNvPr>
          <p:cNvSpPr>
            <a:spLocks noGrp="1"/>
          </p:cNvSpPr>
          <p:nvPr>
            <p:ph type="title"/>
          </p:nvPr>
        </p:nvSpPr>
        <p:spPr>
          <a:xfrm>
            <a:off x="606172" y="469035"/>
            <a:ext cx="5391401" cy="1247917"/>
          </a:xfrm>
        </p:spPr>
        <p:txBody>
          <a:bodyPr/>
          <a:lstStyle/>
          <a:p>
            <a:r>
              <a:rPr lang="en-CA" sz="2800"/>
              <a:t>13 Workplace Factors- Information Cards</a:t>
            </a:r>
          </a:p>
        </p:txBody>
      </p:sp>
      <p:sp>
        <p:nvSpPr>
          <p:cNvPr id="3" name="Text Placeholder 2">
            <a:extLst>
              <a:ext uri="{FF2B5EF4-FFF2-40B4-BE49-F238E27FC236}">
                <a16:creationId xmlns:a16="http://schemas.microsoft.com/office/drawing/2014/main" id="{81B92DE7-6343-E851-BC03-A97F3985A331}"/>
              </a:ext>
            </a:extLst>
          </p:cNvPr>
          <p:cNvSpPr>
            <a:spLocks noGrp="1"/>
          </p:cNvSpPr>
          <p:nvPr>
            <p:ph type="body" idx="1"/>
          </p:nvPr>
        </p:nvSpPr>
        <p:spPr>
          <a:xfrm>
            <a:off x="606173" y="1613043"/>
            <a:ext cx="5746500" cy="1543192"/>
          </a:xfrm>
        </p:spPr>
        <p:txBody>
          <a:bodyPr/>
          <a:lstStyle/>
          <a:p>
            <a:r>
              <a:rPr lang="en-CA" sz="2400"/>
              <a:t>The following information cards are intended to give you insight on </a:t>
            </a:r>
            <a:r>
              <a:rPr lang="en-CA" sz="2400" b="1"/>
              <a:t>the 13 workplace factors</a:t>
            </a:r>
            <a:r>
              <a:rPr lang="en-CA" sz="2400"/>
              <a:t> that can affect well-being and psychological health and safety in the workplace.</a:t>
            </a:r>
          </a:p>
        </p:txBody>
      </p:sp>
      <p:sp>
        <p:nvSpPr>
          <p:cNvPr id="4" name="Content Placeholder 3">
            <a:extLst>
              <a:ext uri="{FF2B5EF4-FFF2-40B4-BE49-F238E27FC236}">
                <a16:creationId xmlns:a16="http://schemas.microsoft.com/office/drawing/2014/main" id="{F9A4EDE8-2771-CDA8-C205-E28D0CDAE49D}"/>
              </a:ext>
            </a:extLst>
          </p:cNvPr>
          <p:cNvSpPr>
            <a:spLocks noGrp="1"/>
          </p:cNvSpPr>
          <p:nvPr>
            <p:ph sz="half" idx="2"/>
          </p:nvPr>
        </p:nvSpPr>
        <p:spPr>
          <a:xfrm>
            <a:off x="606174" y="3429000"/>
            <a:ext cx="5746500" cy="3236912"/>
          </a:xfrm>
        </p:spPr>
        <p:txBody>
          <a:bodyPr/>
          <a:lstStyle/>
          <a:p>
            <a:pPr marL="0" indent="0">
              <a:buNone/>
            </a:pPr>
            <a:r>
              <a:rPr lang="en-CA" sz="2000"/>
              <a:t>Each card contains:</a:t>
            </a:r>
          </a:p>
          <a:p>
            <a:pPr marL="360363" indent="-360363">
              <a:buFont typeface="Arial" panose="020B0604020202020204" pitchFamily="34" charset="0"/>
              <a:buChar char="•"/>
            </a:pPr>
            <a:r>
              <a:rPr lang="en-CA" sz="2000"/>
              <a:t>the Government of Canada definition of the workplace factor </a:t>
            </a:r>
            <a:r>
              <a:rPr lang="en-CA" sz="2000" baseline="30000">
                <a:solidFill>
                  <a:schemeClr val="tx2"/>
                </a:solidFill>
              </a:rPr>
              <a:t>[5]</a:t>
            </a:r>
          </a:p>
          <a:p>
            <a:pPr marL="360363" indent="-360363">
              <a:buFont typeface="Arial" panose="020B0604020202020204" pitchFamily="34" charset="0"/>
              <a:buChar char="•"/>
            </a:pPr>
            <a:r>
              <a:rPr lang="en-CA" sz="2000"/>
              <a:t>an explanation of what that factor looks like in the work environment when it is well managed (adapted from the CSA Standard) </a:t>
            </a:r>
            <a:r>
              <a:rPr lang="en-CA" sz="2000" baseline="30000">
                <a:solidFill>
                  <a:schemeClr val="tx2"/>
                </a:solidFill>
              </a:rPr>
              <a:t>[3]</a:t>
            </a:r>
          </a:p>
        </p:txBody>
      </p:sp>
      <p:pic>
        <p:nvPicPr>
          <p:cNvPr id="7" name="Picture Placeholder 6" descr="Laptop computer covered in sticky notes">
            <a:extLst>
              <a:ext uri="{FF2B5EF4-FFF2-40B4-BE49-F238E27FC236}">
                <a16:creationId xmlns:a16="http://schemas.microsoft.com/office/drawing/2014/main" id="{8F96D32D-AFA5-1838-8C9A-59756781D860}"/>
              </a:ext>
            </a:extLst>
          </p:cNvPr>
          <p:cNvPicPr>
            <a:picLocks noGrp="1" noChangeAspect="1"/>
          </p:cNvPicPr>
          <p:nvPr>
            <p:ph type="pic" sz="quarter" idx="10"/>
          </p:nvPr>
        </p:nvPicPr>
        <p:blipFill rotWithShape="1">
          <a:blip r:embed="rId2" cstate="print">
            <a:extLst>
              <a:ext uri="{28A0092B-C50C-407E-A947-70E740481C1C}">
                <a14:useLocalDpi xmlns:a14="http://schemas.microsoft.com/office/drawing/2010/main" val="0"/>
              </a:ext>
            </a:extLst>
          </a:blip>
          <a:srcRect l="18559" r="22235"/>
          <a:stretch/>
        </p:blipFill>
        <p:spPr>
          <a:xfrm>
            <a:off x="6352674" y="276998"/>
            <a:ext cx="5839326" cy="6581001"/>
          </a:xfrm>
        </p:spPr>
      </p:pic>
    </p:spTree>
    <p:extLst>
      <p:ext uri="{BB962C8B-B14F-4D97-AF65-F5344CB8AC3E}">
        <p14:creationId xmlns:p14="http://schemas.microsoft.com/office/powerpoint/2010/main" val="202472425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0CDCB0-9295-94DF-4095-FA8F6165266D}"/>
              </a:ext>
            </a:extLst>
          </p:cNvPr>
          <p:cNvSpPr>
            <a:spLocks noGrp="1"/>
          </p:cNvSpPr>
          <p:nvPr>
            <p:ph type="title"/>
          </p:nvPr>
        </p:nvSpPr>
        <p:spPr>
          <a:xfrm>
            <a:off x="620639" y="460594"/>
            <a:ext cx="10674851" cy="1247918"/>
          </a:xfrm>
        </p:spPr>
        <p:txBody>
          <a:bodyPr/>
          <a:lstStyle/>
          <a:p>
            <a:r>
              <a:rPr lang="en-CA" sz="2800"/>
              <a:t>Psychological and social support</a:t>
            </a:r>
          </a:p>
        </p:txBody>
      </p:sp>
      <p:sp>
        <p:nvSpPr>
          <p:cNvPr id="3" name="Text Placeholder 2">
            <a:extLst>
              <a:ext uri="{FF2B5EF4-FFF2-40B4-BE49-F238E27FC236}">
                <a16:creationId xmlns:a16="http://schemas.microsoft.com/office/drawing/2014/main" id="{FC62546B-0AE3-79A4-1114-84DB0B99264A}"/>
              </a:ext>
            </a:extLst>
          </p:cNvPr>
          <p:cNvSpPr>
            <a:spLocks noGrp="1"/>
          </p:cNvSpPr>
          <p:nvPr>
            <p:ph type="body" idx="1"/>
          </p:nvPr>
        </p:nvSpPr>
        <p:spPr>
          <a:xfrm>
            <a:off x="606176" y="1066801"/>
            <a:ext cx="3756276" cy="823912"/>
          </a:xfrm>
          <a:prstGeom prst="roundRect">
            <a:avLst/>
          </a:prstGeom>
          <a:solidFill>
            <a:schemeClr val="tx2"/>
          </a:solidFill>
        </p:spPr>
        <p:txBody>
          <a:bodyPr/>
          <a:lstStyle/>
          <a:p>
            <a:r>
              <a:rPr lang="en-CA" sz="2000">
                <a:solidFill>
                  <a:schemeClr val="bg1"/>
                </a:solidFill>
              </a:rPr>
              <a:t>Definition</a:t>
            </a:r>
          </a:p>
        </p:txBody>
      </p:sp>
      <p:sp>
        <p:nvSpPr>
          <p:cNvPr id="4" name="Content Placeholder 3">
            <a:extLst>
              <a:ext uri="{FF2B5EF4-FFF2-40B4-BE49-F238E27FC236}">
                <a16:creationId xmlns:a16="http://schemas.microsoft.com/office/drawing/2014/main" id="{17397B8E-A0BB-9308-83B5-9973233F5640}"/>
              </a:ext>
            </a:extLst>
          </p:cNvPr>
          <p:cNvSpPr>
            <a:spLocks noGrp="1"/>
          </p:cNvSpPr>
          <p:nvPr>
            <p:ph sz="half" idx="2"/>
          </p:nvPr>
        </p:nvSpPr>
        <p:spPr>
          <a:xfrm flipH="1">
            <a:off x="606173" y="1957902"/>
            <a:ext cx="3756275" cy="4481068"/>
          </a:xfrm>
          <a:prstGeom prst="rect">
            <a:avLst/>
          </a:prstGeom>
          <a:solidFill>
            <a:srgbClr val="FFE9C9"/>
          </a:solidFill>
        </p:spPr>
        <p:txBody>
          <a:bodyPr/>
          <a:lstStyle/>
          <a:p>
            <a:pPr marL="0" indent="0">
              <a:buNone/>
            </a:pPr>
            <a:r>
              <a:rPr lang="en-CA" sz="2000">
                <a:solidFill>
                  <a:schemeClr val="dk1"/>
                </a:solidFill>
              </a:rPr>
              <a:t>A work environment where co-workers and supervisors are supportive of psychological and mental health concerns, and respond appropriately as needed.</a:t>
            </a:r>
            <a:endParaRPr lang="en-CA" sz="2000"/>
          </a:p>
        </p:txBody>
      </p:sp>
      <p:sp>
        <p:nvSpPr>
          <p:cNvPr id="5" name="Text Placeholder 4">
            <a:extLst>
              <a:ext uri="{FF2B5EF4-FFF2-40B4-BE49-F238E27FC236}">
                <a16:creationId xmlns:a16="http://schemas.microsoft.com/office/drawing/2014/main" id="{48241C8B-FF9F-CFAB-9D63-96C6F0735163}"/>
              </a:ext>
            </a:extLst>
          </p:cNvPr>
          <p:cNvSpPr>
            <a:spLocks noGrp="1"/>
          </p:cNvSpPr>
          <p:nvPr>
            <p:ph type="body" idx="13"/>
          </p:nvPr>
        </p:nvSpPr>
        <p:spPr>
          <a:xfrm>
            <a:off x="4476750" y="1066801"/>
            <a:ext cx="6804276" cy="823912"/>
          </a:xfrm>
          <a:prstGeom prst="roundRect">
            <a:avLst/>
          </a:prstGeom>
          <a:solidFill>
            <a:schemeClr val="tx2"/>
          </a:solidFill>
        </p:spPr>
        <p:txBody>
          <a:bodyPr/>
          <a:lstStyle/>
          <a:p>
            <a:r>
              <a:rPr lang="en-CA" sz="2000">
                <a:solidFill>
                  <a:schemeClr val="bg1"/>
                </a:solidFill>
              </a:rPr>
              <a:t>What it looks like in practice</a:t>
            </a:r>
          </a:p>
        </p:txBody>
      </p:sp>
      <p:sp>
        <p:nvSpPr>
          <p:cNvPr id="6" name="Content Placeholder 5">
            <a:extLst>
              <a:ext uri="{FF2B5EF4-FFF2-40B4-BE49-F238E27FC236}">
                <a16:creationId xmlns:a16="http://schemas.microsoft.com/office/drawing/2014/main" id="{2A63918C-2496-2A6E-A43A-D85B3F51282D}"/>
              </a:ext>
            </a:extLst>
          </p:cNvPr>
          <p:cNvSpPr>
            <a:spLocks noGrp="1"/>
          </p:cNvSpPr>
          <p:nvPr>
            <p:ph sz="half" idx="14"/>
          </p:nvPr>
        </p:nvSpPr>
        <p:spPr>
          <a:xfrm flipH="1">
            <a:off x="4476750" y="1957901"/>
            <a:ext cx="6804276" cy="4481069"/>
          </a:xfrm>
          <a:prstGeom prst="rect">
            <a:avLst/>
          </a:prstGeom>
          <a:solidFill>
            <a:schemeClr val="bg2">
              <a:alpha val="30196"/>
            </a:schemeClr>
          </a:solidFill>
        </p:spPr>
        <p:txBody>
          <a:bodyPr/>
          <a:lstStyle/>
          <a:p>
            <a:pPr marL="285750" lvl="0" indent="-285750" defTabSz="914400" fontAlgn="ctr">
              <a:buFont typeface="Arial" panose="020B0604020202020204" pitchFamily="34" charset="0"/>
              <a:buChar char="•"/>
              <a:defRPr/>
            </a:pPr>
            <a:r>
              <a:rPr lang="en-US" sz="2000">
                <a:solidFill>
                  <a:schemeClr val="dk1"/>
                </a:solidFill>
              </a:rPr>
              <a:t>The employer offers services or benefits that address employee psychological and mental </a:t>
            </a:r>
            <a:r>
              <a:rPr lang="en-US" sz="2000"/>
              <a:t>health. </a:t>
            </a:r>
          </a:p>
          <a:p>
            <a:pPr marL="285750" lvl="0" indent="-285750" defTabSz="914400" fontAlgn="ctr">
              <a:buFont typeface="Arial" panose="020B0604020202020204" pitchFamily="34" charset="0"/>
              <a:buChar char="•"/>
              <a:defRPr/>
            </a:pPr>
            <a:r>
              <a:rPr lang="en-US" sz="2000">
                <a:solidFill>
                  <a:schemeClr val="dk1"/>
                </a:solidFill>
              </a:rPr>
              <a:t>Employees feel that they are part of a community and that the people they are working with are helpful in fulfilling the job requirements.</a:t>
            </a:r>
          </a:p>
          <a:p>
            <a:pPr marL="285750" indent="-285750" fontAlgn="ctr">
              <a:buFont typeface="Arial" panose="020B0604020202020204" pitchFamily="34" charset="0"/>
              <a:buChar char="•"/>
            </a:pPr>
            <a:r>
              <a:rPr lang="en-US" sz="2000">
                <a:solidFill>
                  <a:schemeClr val="dk1"/>
                </a:solidFill>
              </a:rPr>
              <a:t>The </a:t>
            </a:r>
            <a:r>
              <a:rPr lang="en-US" sz="2000">
                <a:solidFill>
                  <a:schemeClr val="tx1"/>
                </a:solidFill>
              </a:rPr>
              <a:t>employer</a:t>
            </a:r>
            <a:r>
              <a:rPr lang="en-US" sz="2000">
                <a:solidFill>
                  <a:schemeClr val="dk1"/>
                </a:solidFill>
              </a:rPr>
              <a:t> has a process in place to intervene if an employee looks distressed while at work. </a:t>
            </a:r>
            <a:endParaRPr lang="en-US" sz="2000">
              <a:solidFill>
                <a:srgbClr val="FF00FF"/>
              </a:solidFill>
            </a:endParaRPr>
          </a:p>
          <a:p>
            <a:pPr marL="285750" indent="-285750" fontAlgn="ctr">
              <a:buFont typeface="Arial" panose="020B0604020202020204" pitchFamily="34" charset="0"/>
              <a:buChar char="•"/>
            </a:pPr>
            <a:r>
              <a:rPr lang="en-US" sz="2000">
                <a:solidFill>
                  <a:schemeClr val="dk1"/>
                </a:solidFill>
              </a:rPr>
              <a:t>Employees feel supported when they are dealing with personal or family issues.</a:t>
            </a:r>
          </a:p>
          <a:p>
            <a:pPr marL="285750" indent="-285750" fontAlgn="ctr">
              <a:buFont typeface="Arial" panose="020B0604020202020204" pitchFamily="34" charset="0"/>
              <a:buChar char="•"/>
            </a:pPr>
            <a:r>
              <a:rPr lang="en-US" sz="2000">
                <a:solidFill>
                  <a:schemeClr val="dk1"/>
                </a:solidFill>
              </a:rPr>
              <a:t>The employer supports employees who are returning to work after time off due to a mental health condition.</a:t>
            </a:r>
          </a:p>
          <a:p>
            <a:pPr marL="285750" indent="-285750" fontAlgn="ctr">
              <a:buFont typeface="Arial" panose="020B0604020202020204" pitchFamily="34" charset="0"/>
              <a:buChar char="•"/>
            </a:pPr>
            <a:r>
              <a:rPr lang="en-US" sz="2000">
                <a:solidFill>
                  <a:schemeClr val="dk1"/>
                </a:solidFill>
              </a:rPr>
              <a:t>Employees and supervisors have a good understanding of the importance of mental health.</a:t>
            </a:r>
          </a:p>
          <a:p>
            <a:endParaRPr lang="en-CA"/>
          </a:p>
        </p:txBody>
      </p:sp>
    </p:spTree>
    <p:extLst>
      <p:ext uri="{BB962C8B-B14F-4D97-AF65-F5344CB8AC3E}">
        <p14:creationId xmlns:p14="http://schemas.microsoft.com/office/powerpoint/2010/main" val="228465923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0CDCB0-9295-94DF-4095-FA8F6165266D}"/>
              </a:ext>
            </a:extLst>
          </p:cNvPr>
          <p:cNvSpPr>
            <a:spLocks noGrp="1"/>
          </p:cNvSpPr>
          <p:nvPr>
            <p:ph type="title"/>
          </p:nvPr>
        </p:nvSpPr>
        <p:spPr>
          <a:xfrm>
            <a:off x="606175" y="481834"/>
            <a:ext cx="10833351" cy="517778"/>
          </a:xfrm>
        </p:spPr>
        <p:txBody>
          <a:bodyPr/>
          <a:lstStyle/>
          <a:p>
            <a:r>
              <a:rPr lang="en-CA" sz="2800"/>
              <a:t>Organizational culture</a:t>
            </a:r>
          </a:p>
        </p:txBody>
      </p:sp>
      <p:sp>
        <p:nvSpPr>
          <p:cNvPr id="3" name="Text Placeholder 2">
            <a:extLst>
              <a:ext uri="{FF2B5EF4-FFF2-40B4-BE49-F238E27FC236}">
                <a16:creationId xmlns:a16="http://schemas.microsoft.com/office/drawing/2014/main" id="{FC62546B-0AE3-79A4-1114-84DB0B99264A}"/>
              </a:ext>
            </a:extLst>
          </p:cNvPr>
          <p:cNvSpPr>
            <a:spLocks noGrp="1"/>
          </p:cNvSpPr>
          <p:nvPr>
            <p:ph type="body" idx="1"/>
          </p:nvPr>
        </p:nvSpPr>
        <p:spPr>
          <a:xfrm>
            <a:off x="606176" y="1066801"/>
            <a:ext cx="3756276" cy="823912"/>
          </a:xfrm>
          <a:prstGeom prst="roundRect">
            <a:avLst/>
          </a:prstGeom>
          <a:solidFill>
            <a:schemeClr val="accent5">
              <a:lumMod val="75000"/>
            </a:schemeClr>
          </a:solidFill>
        </p:spPr>
        <p:txBody>
          <a:bodyPr/>
          <a:lstStyle/>
          <a:p>
            <a:r>
              <a:rPr lang="en-CA" sz="2000">
                <a:solidFill>
                  <a:schemeClr val="bg1"/>
                </a:solidFill>
              </a:rPr>
              <a:t>Definition</a:t>
            </a:r>
          </a:p>
        </p:txBody>
      </p:sp>
      <p:sp>
        <p:nvSpPr>
          <p:cNvPr id="4" name="Content Placeholder 3">
            <a:extLst>
              <a:ext uri="{FF2B5EF4-FFF2-40B4-BE49-F238E27FC236}">
                <a16:creationId xmlns:a16="http://schemas.microsoft.com/office/drawing/2014/main" id="{17397B8E-A0BB-9308-83B5-9973233F5640}"/>
              </a:ext>
            </a:extLst>
          </p:cNvPr>
          <p:cNvSpPr>
            <a:spLocks noGrp="1"/>
          </p:cNvSpPr>
          <p:nvPr>
            <p:ph sz="half" idx="2"/>
          </p:nvPr>
        </p:nvSpPr>
        <p:spPr>
          <a:xfrm flipH="1">
            <a:off x="606174" y="1957902"/>
            <a:ext cx="3756275" cy="4418264"/>
          </a:xfrm>
          <a:prstGeom prst="rect">
            <a:avLst/>
          </a:prstGeom>
          <a:solidFill>
            <a:schemeClr val="accent5">
              <a:lumMod val="20000"/>
              <a:lumOff val="80000"/>
            </a:schemeClr>
          </a:solidFill>
        </p:spPr>
        <p:txBody>
          <a:bodyPr/>
          <a:lstStyle/>
          <a:p>
            <a:pPr marL="0" indent="0" algn="l">
              <a:buNone/>
              <a:defRPr/>
            </a:pPr>
            <a:r>
              <a:rPr lang="en-CA" sz="2000" kern="1200">
                <a:solidFill>
                  <a:schemeClr val="dk1"/>
                </a:solidFill>
                <a:effectLst/>
                <a:latin typeface="+mn-lt"/>
                <a:ea typeface="+mn-ea"/>
                <a:cs typeface="+mn-cs"/>
              </a:rPr>
              <a:t>A work environment characterized by trust, honesty, and fairness.</a:t>
            </a:r>
            <a:endParaRPr lang="en-CA" sz="2800"/>
          </a:p>
        </p:txBody>
      </p:sp>
      <p:sp>
        <p:nvSpPr>
          <p:cNvPr id="5" name="Text Placeholder 4">
            <a:extLst>
              <a:ext uri="{FF2B5EF4-FFF2-40B4-BE49-F238E27FC236}">
                <a16:creationId xmlns:a16="http://schemas.microsoft.com/office/drawing/2014/main" id="{48241C8B-FF9F-CFAB-9D63-96C6F0735163}"/>
              </a:ext>
            </a:extLst>
          </p:cNvPr>
          <p:cNvSpPr>
            <a:spLocks noGrp="1"/>
          </p:cNvSpPr>
          <p:nvPr>
            <p:ph type="body" idx="13"/>
          </p:nvPr>
        </p:nvSpPr>
        <p:spPr>
          <a:xfrm>
            <a:off x="4476750" y="1066801"/>
            <a:ext cx="6804276" cy="823912"/>
          </a:xfrm>
          <a:prstGeom prst="roundRect">
            <a:avLst/>
          </a:prstGeom>
          <a:solidFill>
            <a:schemeClr val="accent5">
              <a:lumMod val="75000"/>
            </a:schemeClr>
          </a:solidFill>
        </p:spPr>
        <p:txBody>
          <a:bodyPr/>
          <a:lstStyle/>
          <a:p>
            <a:r>
              <a:rPr lang="en-CA" sz="2000">
                <a:solidFill>
                  <a:schemeClr val="bg1"/>
                </a:solidFill>
              </a:rPr>
              <a:t>What it looks like in practice</a:t>
            </a:r>
          </a:p>
        </p:txBody>
      </p:sp>
      <p:sp>
        <p:nvSpPr>
          <p:cNvPr id="6" name="Content Placeholder 5">
            <a:extLst>
              <a:ext uri="{FF2B5EF4-FFF2-40B4-BE49-F238E27FC236}">
                <a16:creationId xmlns:a16="http://schemas.microsoft.com/office/drawing/2014/main" id="{2A63918C-2496-2A6E-A43A-D85B3F51282D}"/>
              </a:ext>
            </a:extLst>
          </p:cNvPr>
          <p:cNvSpPr>
            <a:spLocks noGrp="1"/>
          </p:cNvSpPr>
          <p:nvPr>
            <p:ph sz="half" idx="14"/>
          </p:nvPr>
        </p:nvSpPr>
        <p:spPr>
          <a:xfrm flipH="1">
            <a:off x="4476750" y="1957902"/>
            <a:ext cx="6804276" cy="4418264"/>
          </a:xfrm>
          <a:prstGeom prst="rect">
            <a:avLst/>
          </a:prstGeom>
          <a:solidFill>
            <a:schemeClr val="accent5">
              <a:lumMod val="20000"/>
              <a:lumOff val="80000"/>
            </a:schemeClr>
          </a:solidFill>
        </p:spPr>
        <p:txBody>
          <a:bodyPr/>
          <a:lstStyle/>
          <a:p>
            <a:pPr marL="285750" marR="0" lvl="0" indent="-285750" algn="l" defTabSz="914400" rtl="0" eaLnBrk="1" fontAlgn="ctr" latinLnBrk="0" hangingPunct="1">
              <a:lnSpc>
                <a:spcPct val="100000"/>
              </a:lnSpc>
              <a:buClrTx/>
              <a:buSzTx/>
              <a:buFont typeface="Arial" panose="020B0604020202020204" pitchFamily="34" charset="0"/>
              <a:buChar char="•"/>
              <a:tabLst/>
              <a:defRPr/>
            </a:pPr>
            <a:r>
              <a:rPr lang="en-US" sz="2000" b="0" i="0" kern="1200">
                <a:solidFill>
                  <a:schemeClr val="dk1"/>
                </a:solidFill>
                <a:effectLst/>
                <a:latin typeface="+mn-lt"/>
                <a:ea typeface="+mn-ea"/>
                <a:cs typeface="+mn-cs"/>
              </a:rPr>
              <a:t>All people in the workplace are held accountable for their actions.</a:t>
            </a:r>
          </a:p>
          <a:p>
            <a:pPr marL="285750" indent="-285750" algn="l" defTabSz="914400" rtl="0" eaLnBrk="1" fontAlgn="ctr" latinLnBrk="0" hangingPunct="1">
              <a:buFont typeface="Arial" panose="020B0604020202020204" pitchFamily="34" charset="0"/>
              <a:buChar char="•"/>
            </a:pPr>
            <a:r>
              <a:rPr lang="en-US" sz="2000" b="0" i="0" kern="1200">
                <a:solidFill>
                  <a:schemeClr val="dk1"/>
                </a:solidFill>
                <a:effectLst/>
                <a:latin typeface="+mn-lt"/>
                <a:ea typeface="+mn-ea"/>
                <a:cs typeface="+mn-cs"/>
              </a:rPr>
              <a:t>People at work show sincere respect for others’ ideas, values, and beliefs.</a:t>
            </a:r>
          </a:p>
          <a:p>
            <a:pPr marL="285750" indent="-285750" algn="l" defTabSz="914400" rtl="0" eaLnBrk="1" fontAlgn="ctr" latinLnBrk="0" hangingPunct="1">
              <a:buFont typeface="Arial" panose="020B0604020202020204" pitchFamily="34" charset="0"/>
              <a:buChar char="•"/>
            </a:pPr>
            <a:r>
              <a:rPr lang="en-US" sz="2000" b="0" i="0" kern="1200">
                <a:solidFill>
                  <a:schemeClr val="dk1"/>
                </a:solidFill>
                <a:effectLst/>
                <a:latin typeface="+mn-lt"/>
                <a:ea typeface="+mn-ea"/>
                <a:cs typeface="+mn-cs"/>
              </a:rPr>
              <a:t>Difficult situations at work are addressed </a:t>
            </a:r>
            <a:r>
              <a:rPr lang="en-US" sz="2000" b="0" i="0" kern="1200">
                <a:effectLst/>
                <a:latin typeface="+mn-lt"/>
                <a:ea typeface="+mn-ea"/>
                <a:cs typeface="+mn-cs"/>
              </a:rPr>
              <a:t>effectively and as early as possible</a:t>
            </a:r>
            <a:r>
              <a:rPr lang="en-US" sz="2000" b="0" i="0" kern="1200">
                <a:solidFill>
                  <a:srgbClr val="FF00FF"/>
                </a:solidFill>
                <a:effectLst/>
                <a:latin typeface="+mn-lt"/>
                <a:ea typeface="+mn-ea"/>
                <a:cs typeface="+mn-cs"/>
              </a:rPr>
              <a:t>.</a:t>
            </a:r>
          </a:p>
          <a:p>
            <a:pPr marL="285750" indent="-285750" algn="l" defTabSz="914400" rtl="0" eaLnBrk="1" fontAlgn="ctr" latinLnBrk="0" hangingPunct="1">
              <a:buFont typeface="Arial" panose="020B0604020202020204" pitchFamily="34" charset="0"/>
              <a:buChar char="•"/>
            </a:pPr>
            <a:r>
              <a:rPr lang="en-US" sz="2000" b="0" i="0" kern="1200">
                <a:solidFill>
                  <a:schemeClr val="dk1"/>
                </a:solidFill>
                <a:effectLst/>
                <a:latin typeface="+mn-lt"/>
                <a:ea typeface="+mn-ea"/>
                <a:cs typeface="+mn-cs"/>
              </a:rPr>
              <a:t>Employees feel that they are part of a community at work.</a:t>
            </a:r>
          </a:p>
          <a:p>
            <a:pPr marL="285750" indent="-285750" algn="l" defTabSz="914400" rtl="0" eaLnBrk="1" fontAlgn="ctr" latinLnBrk="0" hangingPunct="1">
              <a:buFont typeface="Arial" panose="020B0604020202020204" pitchFamily="34" charset="0"/>
              <a:buChar char="•"/>
            </a:pPr>
            <a:r>
              <a:rPr lang="en-US" sz="2000" b="0" i="0" kern="1200">
                <a:solidFill>
                  <a:schemeClr val="dk1"/>
                </a:solidFill>
                <a:effectLst/>
                <a:latin typeface="+mn-lt"/>
                <a:ea typeface="+mn-ea"/>
                <a:cs typeface="+mn-cs"/>
              </a:rPr>
              <a:t>Employees and management trust one another.</a:t>
            </a:r>
          </a:p>
          <a:p>
            <a:pPr marL="285750" indent="-285750" algn="l" defTabSz="914400" rtl="0" eaLnBrk="1" fontAlgn="ctr" latinLnBrk="0" hangingPunct="1">
              <a:buFont typeface="Arial" panose="020B0604020202020204" pitchFamily="34" charset="0"/>
              <a:buChar char="•"/>
            </a:pPr>
            <a:r>
              <a:rPr lang="en-CA" sz="2000" b="0" i="0" kern="1200">
                <a:effectLst/>
                <a:latin typeface="+mn-lt"/>
                <a:ea typeface="+mn-ea"/>
                <a:cs typeface="+mn-cs"/>
              </a:rPr>
              <a:t>Employees feel comfortable expressing themselves in the official language of their choice. </a:t>
            </a:r>
            <a:endParaRPr lang="en-US" sz="2000" b="0" i="0" kern="1200">
              <a:effectLst/>
              <a:latin typeface="+mn-lt"/>
              <a:ea typeface="+mn-ea"/>
              <a:cs typeface="+mn-cs"/>
            </a:endParaRPr>
          </a:p>
        </p:txBody>
      </p:sp>
    </p:spTree>
    <p:extLst>
      <p:ext uri="{BB962C8B-B14F-4D97-AF65-F5344CB8AC3E}">
        <p14:creationId xmlns:p14="http://schemas.microsoft.com/office/powerpoint/2010/main" val="151537248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0CDCB0-9295-94DF-4095-FA8F6165266D}"/>
              </a:ext>
            </a:extLst>
          </p:cNvPr>
          <p:cNvSpPr>
            <a:spLocks noGrp="1"/>
          </p:cNvSpPr>
          <p:nvPr>
            <p:ph type="title"/>
          </p:nvPr>
        </p:nvSpPr>
        <p:spPr>
          <a:xfrm>
            <a:off x="606175" y="476409"/>
            <a:ext cx="10286127" cy="590392"/>
          </a:xfrm>
        </p:spPr>
        <p:txBody>
          <a:bodyPr/>
          <a:lstStyle/>
          <a:p>
            <a:r>
              <a:rPr lang="en-CA" sz="2800"/>
              <a:t>Clear leadership and expectations</a:t>
            </a:r>
          </a:p>
        </p:txBody>
      </p:sp>
      <p:sp>
        <p:nvSpPr>
          <p:cNvPr id="3" name="Text Placeholder 2">
            <a:extLst>
              <a:ext uri="{FF2B5EF4-FFF2-40B4-BE49-F238E27FC236}">
                <a16:creationId xmlns:a16="http://schemas.microsoft.com/office/drawing/2014/main" id="{FC62546B-0AE3-79A4-1114-84DB0B99264A}"/>
              </a:ext>
            </a:extLst>
          </p:cNvPr>
          <p:cNvSpPr>
            <a:spLocks noGrp="1"/>
          </p:cNvSpPr>
          <p:nvPr>
            <p:ph type="body" idx="1"/>
          </p:nvPr>
        </p:nvSpPr>
        <p:spPr>
          <a:xfrm>
            <a:off x="606176" y="1066801"/>
            <a:ext cx="3756276" cy="823912"/>
          </a:xfrm>
          <a:prstGeom prst="roundRect">
            <a:avLst/>
          </a:prstGeom>
          <a:solidFill>
            <a:schemeClr val="tx2"/>
          </a:solidFill>
        </p:spPr>
        <p:txBody>
          <a:bodyPr/>
          <a:lstStyle/>
          <a:p>
            <a:r>
              <a:rPr lang="en-CA" sz="2000">
                <a:solidFill>
                  <a:schemeClr val="bg1"/>
                </a:solidFill>
              </a:rPr>
              <a:t>Definition</a:t>
            </a:r>
          </a:p>
        </p:txBody>
      </p:sp>
      <p:sp>
        <p:nvSpPr>
          <p:cNvPr id="4" name="Content Placeholder 3">
            <a:extLst>
              <a:ext uri="{FF2B5EF4-FFF2-40B4-BE49-F238E27FC236}">
                <a16:creationId xmlns:a16="http://schemas.microsoft.com/office/drawing/2014/main" id="{17397B8E-A0BB-9308-83B5-9973233F5640}"/>
              </a:ext>
            </a:extLst>
          </p:cNvPr>
          <p:cNvSpPr>
            <a:spLocks noGrp="1"/>
          </p:cNvSpPr>
          <p:nvPr>
            <p:ph sz="half" idx="2"/>
          </p:nvPr>
        </p:nvSpPr>
        <p:spPr>
          <a:xfrm flipH="1">
            <a:off x="606174" y="1957902"/>
            <a:ext cx="3756275" cy="4423689"/>
          </a:xfrm>
          <a:prstGeom prst="rect">
            <a:avLst/>
          </a:prstGeom>
          <a:solidFill>
            <a:srgbClr val="FFB549">
              <a:alpha val="30196"/>
            </a:srgbClr>
          </a:solidFill>
        </p:spPr>
        <p:txBody>
          <a:bodyPr/>
          <a:lstStyle/>
          <a:p>
            <a:pPr marL="0" indent="0">
              <a:buNone/>
            </a:pPr>
            <a:r>
              <a:rPr lang="en-CA" sz="2000">
                <a:solidFill>
                  <a:schemeClr val="dk1"/>
                </a:solidFill>
              </a:rPr>
              <a:t>A work environment where there is effective leadership and support that helps employees know what they need to do, how their work contributes to the organization, and whether there are changes coming.</a:t>
            </a:r>
            <a:endParaRPr lang="en-CA" sz="2000"/>
          </a:p>
        </p:txBody>
      </p:sp>
      <p:sp>
        <p:nvSpPr>
          <p:cNvPr id="5" name="Text Placeholder 4">
            <a:extLst>
              <a:ext uri="{FF2B5EF4-FFF2-40B4-BE49-F238E27FC236}">
                <a16:creationId xmlns:a16="http://schemas.microsoft.com/office/drawing/2014/main" id="{48241C8B-FF9F-CFAB-9D63-96C6F0735163}"/>
              </a:ext>
            </a:extLst>
          </p:cNvPr>
          <p:cNvSpPr>
            <a:spLocks noGrp="1"/>
          </p:cNvSpPr>
          <p:nvPr>
            <p:ph type="body" idx="13"/>
          </p:nvPr>
        </p:nvSpPr>
        <p:spPr>
          <a:xfrm>
            <a:off x="4476750" y="1066801"/>
            <a:ext cx="6804276" cy="823912"/>
          </a:xfrm>
          <a:prstGeom prst="roundRect">
            <a:avLst/>
          </a:prstGeom>
          <a:solidFill>
            <a:schemeClr val="tx2"/>
          </a:solidFill>
        </p:spPr>
        <p:txBody>
          <a:bodyPr/>
          <a:lstStyle/>
          <a:p>
            <a:r>
              <a:rPr lang="en-CA" sz="2000">
                <a:solidFill>
                  <a:schemeClr val="bg1"/>
                </a:solidFill>
              </a:rPr>
              <a:t>What it looks like in practice</a:t>
            </a:r>
          </a:p>
        </p:txBody>
      </p:sp>
      <p:sp>
        <p:nvSpPr>
          <p:cNvPr id="6" name="Content Placeholder 5">
            <a:extLst>
              <a:ext uri="{FF2B5EF4-FFF2-40B4-BE49-F238E27FC236}">
                <a16:creationId xmlns:a16="http://schemas.microsoft.com/office/drawing/2014/main" id="{2A63918C-2496-2A6E-A43A-D85B3F51282D}"/>
              </a:ext>
            </a:extLst>
          </p:cNvPr>
          <p:cNvSpPr>
            <a:spLocks noGrp="1"/>
          </p:cNvSpPr>
          <p:nvPr>
            <p:ph sz="half" idx="14"/>
          </p:nvPr>
        </p:nvSpPr>
        <p:spPr>
          <a:xfrm flipH="1">
            <a:off x="4476750" y="1957902"/>
            <a:ext cx="6804276" cy="4423688"/>
          </a:xfrm>
          <a:prstGeom prst="rect">
            <a:avLst/>
          </a:prstGeom>
          <a:solidFill>
            <a:srgbClr val="FFB549">
              <a:alpha val="30196"/>
            </a:srgbClr>
          </a:solidFill>
        </p:spPr>
        <p:txBody>
          <a:bodyPr/>
          <a:lstStyle/>
          <a:p>
            <a:pPr marL="285750" indent="-285750" algn="l" defTabSz="914400" rtl="0" eaLnBrk="1" fontAlgn="ctr" latinLnBrk="0" hangingPunct="1">
              <a:buFont typeface="Arial" panose="020B0604020202020204" pitchFamily="34" charset="0"/>
              <a:buChar char="•"/>
            </a:pPr>
            <a:r>
              <a:rPr lang="en-US" sz="2000" b="0" i="0" kern="1200">
                <a:solidFill>
                  <a:schemeClr val="dk1"/>
                </a:solidFill>
                <a:effectLst/>
                <a:latin typeface="+mn-lt"/>
                <a:ea typeface="+mn-ea"/>
                <a:cs typeface="+mn-cs"/>
              </a:rPr>
              <a:t>In their jobs, employees know what they are expected to do.</a:t>
            </a:r>
          </a:p>
          <a:p>
            <a:pPr marL="285750" indent="-285750" algn="l" defTabSz="914400" rtl="0" eaLnBrk="1" fontAlgn="ctr" latinLnBrk="0" hangingPunct="1">
              <a:buFont typeface="Arial" panose="020B0604020202020204" pitchFamily="34" charset="0"/>
              <a:buChar char="•"/>
            </a:pPr>
            <a:r>
              <a:rPr lang="en-US" sz="2000" b="0" i="0" kern="1200">
                <a:solidFill>
                  <a:schemeClr val="dk1"/>
                </a:solidFill>
                <a:effectLst/>
                <a:latin typeface="+mn-lt"/>
                <a:ea typeface="+mn-ea"/>
                <a:cs typeface="+mn-cs"/>
              </a:rPr>
              <a:t>Leadership in the workplace is effective.</a:t>
            </a:r>
          </a:p>
          <a:p>
            <a:pPr marL="285750" indent="-285750" algn="l" defTabSz="914400" rtl="0" eaLnBrk="1" fontAlgn="ctr" latinLnBrk="0" hangingPunct="1">
              <a:buFont typeface="Arial" panose="020B0604020202020204" pitchFamily="34" charset="0"/>
              <a:buChar char="•"/>
            </a:pPr>
            <a:r>
              <a:rPr lang="en-US" sz="2000" b="0" i="0" kern="1200">
                <a:solidFill>
                  <a:schemeClr val="dk1"/>
                </a:solidFill>
                <a:effectLst/>
                <a:latin typeface="+mn-lt"/>
                <a:ea typeface="+mn-ea"/>
                <a:cs typeface="+mn-cs"/>
              </a:rPr>
              <a:t>Employees are informed about important changes at work in a timely manner.</a:t>
            </a:r>
          </a:p>
          <a:p>
            <a:pPr marL="285750" indent="-285750" algn="l" defTabSz="914400" rtl="0" eaLnBrk="1" fontAlgn="ctr" latinLnBrk="0" hangingPunct="1">
              <a:buFont typeface="Arial" panose="020B0604020202020204" pitchFamily="34" charset="0"/>
              <a:buChar char="•"/>
            </a:pPr>
            <a:r>
              <a:rPr lang="en-US" sz="2000" b="0" i="0" kern="1200">
                <a:solidFill>
                  <a:schemeClr val="dk1"/>
                </a:solidFill>
                <a:effectLst/>
                <a:latin typeface="+mn-lt"/>
                <a:ea typeface="+mn-ea"/>
                <a:cs typeface="+mn-cs"/>
              </a:rPr>
              <a:t>Supervisors provide helpful feedback to employees on their performance.</a:t>
            </a:r>
          </a:p>
          <a:p>
            <a:pPr marL="285750" indent="-285750" algn="l" defTabSz="914400" rtl="0" eaLnBrk="1" fontAlgn="ctr" latinLnBrk="0" hangingPunct="1">
              <a:buFont typeface="Arial" panose="020B0604020202020204" pitchFamily="34" charset="0"/>
              <a:buChar char="•"/>
            </a:pPr>
            <a:r>
              <a:rPr lang="en-US" sz="2000" b="0" i="0" kern="1200">
                <a:solidFill>
                  <a:schemeClr val="dk1"/>
                </a:solidFill>
                <a:effectLst/>
                <a:latin typeface="+mn-lt"/>
                <a:ea typeface="+mn-ea"/>
                <a:cs typeface="+mn-cs"/>
              </a:rPr>
              <a:t>The employer provides </a:t>
            </a:r>
            <a:r>
              <a:rPr lang="en-US" sz="2000" b="0" i="0" kern="1200">
                <a:solidFill>
                  <a:schemeClr val="tx1"/>
                </a:solidFill>
                <a:effectLst/>
                <a:latin typeface="+mn-lt"/>
                <a:ea typeface="+mn-ea"/>
                <a:cs typeface="+mn-cs"/>
              </a:rPr>
              <a:t>clear and effective </a:t>
            </a:r>
            <a:r>
              <a:rPr lang="en-US" sz="2000" b="0" i="0" kern="1200">
                <a:solidFill>
                  <a:schemeClr val="dk1"/>
                </a:solidFill>
                <a:effectLst/>
                <a:latin typeface="+mn-lt"/>
                <a:ea typeface="+mn-ea"/>
                <a:cs typeface="+mn-cs"/>
              </a:rPr>
              <a:t>communication.</a:t>
            </a:r>
            <a:endParaRPr lang="en-CA" sz="2000"/>
          </a:p>
          <a:p>
            <a:pPr marL="285750" marR="0" lvl="0" indent="-285750" algn="l" defTabSz="914400" rtl="0" eaLnBrk="1" fontAlgn="ctr" latinLnBrk="0" hangingPunct="1">
              <a:lnSpc>
                <a:spcPct val="100000"/>
              </a:lnSpc>
              <a:buClrTx/>
              <a:buSzTx/>
              <a:buFont typeface="Arial" panose="020B0604020202020204" pitchFamily="34" charset="0"/>
              <a:buChar char="•"/>
              <a:tabLst/>
              <a:defRPr/>
            </a:pPr>
            <a:endParaRPr lang="en-US" sz="1600" b="0" i="0" kern="1200">
              <a:effectLst/>
              <a:latin typeface="+mn-lt"/>
              <a:ea typeface="+mn-ea"/>
              <a:cs typeface="+mn-cs"/>
            </a:endParaRPr>
          </a:p>
        </p:txBody>
      </p:sp>
    </p:spTree>
    <p:extLst>
      <p:ext uri="{BB962C8B-B14F-4D97-AF65-F5344CB8AC3E}">
        <p14:creationId xmlns:p14="http://schemas.microsoft.com/office/powerpoint/2010/main" val="230928483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0CDCB0-9295-94DF-4095-FA8F6165266D}"/>
              </a:ext>
            </a:extLst>
          </p:cNvPr>
          <p:cNvSpPr>
            <a:spLocks noGrp="1"/>
          </p:cNvSpPr>
          <p:nvPr>
            <p:ph type="title"/>
          </p:nvPr>
        </p:nvSpPr>
        <p:spPr>
          <a:xfrm>
            <a:off x="620639" y="481834"/>
            <a:ext cx="11571361" cy="584967"/>
          </a:xfrm>
        </p:spPr>
        <p:txBody>
          <a:bodyPr/>
          <a:lstStyle/>
          <a:p>
            <a:r>
              <a:rPr lang="en-CA" sz="2800"/>
              <a:t>Civility and respect</a:t>
            </a:r>
          </a:p>
        </p:txBody>
      </p:sp>
      <p:sp>
        <p:nvSpPr>
          <p:cNvPr id="3" name="Text Placeholder 2">
            <a:extLst>
              <a:ext uri="{FF2B5EF4-FFF2-40B4-BE49-F238E27FC236}">
                <a16:creationId xmlns:a16="http://schemas.microsoft.com/office/drawing/2014/main" id="{FC62546B-0AE3-79A4-1114-84DB0B99264A}"/>
              </a:ext>
            </a:extLst>
          </p:cNvPr>
          <p:cNvSpPr>
            <a:spLocks noGrp="1"/>
          </p:cNvSpPr>
          <p:nvPr>
            <p:ph type="body" idx="1"/>
          </p:nvPr>
        </p:nvSpPr>
        <p:spPr>
          <a:xfrm>
            <a:off x="606176" y="1066801"/>
            <a:ext cx="3756276" cy="823912"/>
          </a:xfrm>
          <a:prstGeom prst="roundRect">
            <a:avLst/>
          </a:prstGeom>
          <a:solidFill>
            <a:schemeClr val="accent5">
              <a:lumMod val="75000"/>
            </a:schemeClr>
          </a:solidFill>
        </p:spPr>
        <p:txBody>
          <a:bodyPr/>
          <a:lstStyle/>
          <a:p>
            <a:r>
              <a:rPr lang="en-CA" sz="2000">
                <a:solidFill>
                  <a:schemeClr val="bg1"/>
                </a:solidFill>
              </a:rPr>
              <a:t>Definition</a:t>
            </a:r>
          </a:p>
        </p:txBody>
      </p:sp>
      <p:sp>
        <p:nvSpPr>
          <p:cNvPr id="4" name="Content Placeholder 3">
            <a:extLst>
              <a:ext uri="{FF2B5EF4-FFF2-40B4-BE49-F238E27FC236}">
                <a16:creationId xmlns:a16="http://schemas.microsoft.com/office/drawing/2014/main" id="{17397B8E-A0BB-9308-83B5-9973233F5640}"/>
              </a:ext>
            </a:extLst>
          </p:cNvPr>
          <p:cNvSpPr>
            <a:spLocks noGrp="1"/>
          </p:cNvSpPr>
          <p:nvPr>
            <p:ph sz="half" idx="2"/>
          </p:nvPr>
        </p:nvSpPr>
        <p:spPr>
          <a:xfrm flipH="1">
            <a:off x="606174" y="1957902"/>
            <a:ext cx="3756275" cy="4418264"/>
          </a:xfrm>
          <a:prstGeom prst="rect">
            <a:avLst/>
          </a:prstGeom>
          <a:solidFill>
            <a:schemeClr val="accent5">
              <a:lumMod val="40000"/>
              <a:lumOff val="60000"/>
              <a:alpha val="30196"/>
            </a:schemeClr>
          </a:solidFill>
        </p:spPr>
        <p:txBody>
          <a:bodyPr/>
          <a:lstStyle/>
          <a:p>
            <a:pPr marL="0" indent="0" algn="l">
              <a:buNone/>
              <a:defRPr/>
            </a:pPr>
            <a:r>
              <a:rPr lang="en-CA" sz="2000" b="0" kern="1200">
                <a:solidFill>
                  <a:schemeClr val="tx1"/>
                </a:solidFill>
                <a:latin typeface="+mn-lt"/>
                <a:ea typeface="+mn-ea"/>
                <a:cs typeface="+mn-cs"/>
              </a:rPr>
              <a:t>A work environment where employees are respectful and considerate in how they interact with one another, as well as with customers, clients, and the public</a:t>
            </a:r>
            <a:endParaRPr lang="en-CA" sz="2800"/>
          </a:p>
        </p:txBody>
      </p:sp>
      <p:sp>
        <p:nvSpPr>
          <p:cNvPr id="5" name="Text Placeholder 4">
            <a:extLst>
              <a:ext uri="{FF2B5EF4-FFF2-40B4-BE49-F238E27FC236}">
                <a16:creationId xmlns:a16="http://schemas.microsoft.com/office/drawing/2014/main" id="{48241C8B-FF9F-CFAB-9D63-96C6F0735163}"/>
              </a:ext>
            </a:extLst>
          </p:cNvPr>
          <p:cNvSpPr>
            <a:spLocks noGrp="1"/>
          </p:cNvSpPr>
          <p:nvPr>
            <p:ph type="body" idx="13"/>
          </p:nvPr>
        </p:nvSpPr>
        <p:spPr>
          <a:xfrm>
            <a:off x="4476750" y="1066801"/>
            <a:ext cx="6804276" cy="823912"/>
          </a:xfrm>
          <a:prstGeom prst="roundRect">
            <a:avLst/>
          </a:prstGeom>
          <a:solidFill>
            <a:schemeClr val="accent5">
              <a:lumMod val="75000"/>
            </a:schemeClr>
          </a:solidFill>
        </p:spPr>
        <p:txBody>
          <a:bodyPr/>
          <a:lstStyle/>
          <a:p>
            <a:r>
              <a:rPr lang="en-CA" sz="2000">
                <a:solidFill>
                  <a:schemeClr val="bg1"/>
                </a:solidFill>
              </a:rPr>
              <a:t>What it looks like in practice</a:t>
            </a:r>
          </a:p>
        </p:txBody>
      </p:sp>
      <p:sp>
        <p:nvSpPr>
          <p:cNvPr id="6" name="Content Placeholder 5">
            <a:extLst>
              <a:ext uri="{FF2B5EF4-FFF2-40B4-BE49-F238E27FC236}">
                <a16:creationId xmlns:a16="http://schemas.microsoft.com/office/drawing/2014/main" id="{2A63918C-2496-2A6E-A43A-D85B3F51282D}"/>
              </a:ext>
            </a:extLst>
          </p:cNvPr>
          <p:cNvSpPr>
            <a:spLocks noGrp="1"/>
          </p:cNvSpPr>
          <p:nvPr>
            <p:ph sz="half" idx="14"/>
          </p:nvPr>
        </p:nvSpPr>
        <p:spPr>
          <a:xfrm flipH="1">
            <a:off x="4476750" y="1957901"/>
            <a:ext cx="6804276" cy="4418263"/>
          </a:xfrm>
          <a:prstGeom prst="rect">
            <a:avLst/>
          </a:prstGeom>
          <a:solidFill>
            <a:schemeClr val="accent5">
              <a:lumMod val="40000"/>
              <a:lumOff val="60000"/>
              <a:alpha val="30196"/>
            </a:schemeClr>
          </a:solidFill>
        </p:spPr>
        <p:txBody>
          <a:bodyPr/>
          <a:lstStyle/>
          <a:p>
            <a:pPr marL="285750" indent="-285750" rtl="0" fontAlgn="ctr">
              <a:spcBef>
                <a:spcPts val="0"/>
              </a:spcBef>
              <a:spcAft>
                <a:spcPts val="1200"/>
              </a:spcAft>
              <a:buFont typeface="Arial" panose="020B0604020202020204" pitchFamily="34" charset="0"/>
              <a:buChar char="•"/>
            </a:pPr>
            <a:r>
              <a:rPr lang="en-US" sz="2000" b="0" i="0" kern="1200">
                <a:solidFill>
                  <a:schemeClr val="tx1"/>
                </a:solidFill>
                <a:effectLst/>
                <a:latin typeface="+mn-lt"/>
                <a:ea typeface="+mn-ea"/>
                <a:cs typeface="+mn-cs"/>
              </a:rPr>
              <a:t>People treat each other with respect and consideration in the workplace.</a:t>
            </a:r>
          </a:p>
          <a:p>
            <a:pPr marL="285750" indent="-285750" rtl="0" fontAlgn="ctr">
              <a:spcBef>
                <a:spcPts val="0"/>
              </a:spcBef>
              <a:spcAft>
                <a:spcPts val="1200"/>
              </a:spcAft>
              <a:buFont typeface="Arial" panose="020B0604020202020204" pitchFamily="34" charset="0"/>
              <a:buChar char="•"/>
            </a:pPr>
            <a:r>
              <a:rPr lang="en-US" sz="2000" b="0" i="0" kern="1200">
                <a:solidFill>
                  <a:schemeClr val="tx1"/>
                </a:solidFill>
                <a:effectLst/>
                <a:latin typeface="+mn-lt"/>
                <a:ea typeface="+mn-ea"/>
                <a:cs typeface="+mn-cs"/>
              </a:rPr>
              <a:t>The employer effectively handles conflicts between stakeholders (employees, customers, clients, public, suppliers, etc.).</a:t>
            </a:r>
          </a:p>
          <a:p>
            <a:pPr marL="285750" indent="-285750" rtl="0" fontAlgn="ctr">
              <a:spcBef>
                <a:spcPts val="0"/>
              </a:spcBef>
              <a:spcAft>
                <a:spcPts val="1200"/>
              </a:spcAft>
              <a:buFont typeface="Arial" panose="020B0604020202020204" pitchFamily="34" charset="0"/>
              <a:buChar char="•"/>
            </a:pPr>
            <a:r>
              <a:rPr lang="en-US" sz="2000" b="0" i="0" kern="1200">
                <a:solidFill>
                  <a:schemeClr val="tx1"/>
                </a:solidFill>
                <a:effectLst/>
                <a:latin typeface="+mn-lt"/>
                <a:ea typeface="+mn-ea"/>
                <a:cs typeface="+mn-cs"/>
              </a:rPr>
              <a:t>Employees from all backgrounds are treated fairly. </a:t>
            </a:r>
          </a:p>
          <a:p>
            <a:pPr marL="285750" indent="-285750" rtl="0" fontAlgn="ctr">
              <a:spcBef>
                <a:spcPts val="0"/>
              </a:spcBef>
              <a:spcAft>
                <a:spcPts val="1200"/>
              </a:spcAft>
              <a:buFont typeface="Arial" panose="020B0604020202020204" pitchFamily="34" charset="0"/>
              <a:buChar char="•"/>
            </a:pPr>
            <a:r>
              <a:rPr lang="en-US" sz="2000" b="0" i="0" kern="1200">
                <a:solidFill>
                  <a:schemeClr val="tx1"/>
                </a:solidFill>
                <a:effectLst/>
                <a:latin typeface="+mn-lt"/>
                <a:ea typeface="+mn-ea"/>
                <a:cs typeface="+mn-cs"/>
              </a:rPr>
              <a:t>The employer has effective ways of addressing inappropriate </a:t>
            </a:r>
            <a:r>
              <a:rPr lang="en-US" sz="2000" b="0" i="0" kern="1200" err="1">
                <a:solidFill>
                  <a:schemeClr val="tx1"/>
                </a:solidFill>
                <a:effectLst/>
                <a:latin typeface="+mn-lt"/>
                <a:ea typeface="+mn-ea"/>
                <a:cs typeface="+mn-cs"/>
              </a:rPr>
              <a:t>behaviour</a:t>
            </a:r>
            <a:r>
              <a:rPr lang="en-US" sz="2000" b="0" i="0" kern="1200">
                <a:solidFill>
                  <a:schemeClr val="tx1"/>
                </a:solidFill>
                <a:effectLst/>
                <a:latin typeface="+mn-lt"/>
                <a:ea typeface="+mn-ea"/>
                <a:cs typeface="+mn-cs"/>
              </a:rPr>
              <a:t> by employees,</a:t>
            </a:r>
            <a:r>
              <a:rPr lang="en-US" sz="2000" b="0" i="0" kern="1200" baseline="0">
                <a:solidFill>
                  <a:schemeClr val="tx1"/>
                </a:solidFill>
                <a:effectLst/>
                <a:latin typeface="+mn-lt"/>
                <a:ea typeface="+mn-ea"/>
                <a:cs typeface="+mn-cs"/>
              </a:rPr>
              <a:t> </a:t>
            </a:r>
            <a:r>
              <a:rPr lang="en-US" sz="2000" b="0" i="0" kern="1200">
                <a:solidFill>
                  <a:schemeClr val="tx1"/>
                </a:solidFill>
                <a:effectLst/>
                <a:latin typeface="+mn-lt"/>
                <a:ea typeface="+mn-ea"/>
                <a:cs typeface="+mn-cs"/>
              </a:rPr>
              <a:t>customers, the public or clients.</a:t>
            </a:r>
          </a:p>
        </p:txBody>
      </p:sp>
    </p:spTree>
    <p:extLst>
      <p:ext uri="{BB962C8B-B14F-4D97-AF65-F5344CB8AC3E}">
        <p14:creationId xmlns:p14="http://schemas.microsoft.com/office/powerpoint/2010/main" val="84394169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0CDCB0-9295-94DF-4095-FA8F6165266D}"/>
              </a:ext>
            </a:extLst>
          </p:cNvPr>
          <p:cNvSpPr>
            <a:spLocks noGrp="1"/>
          </p:cNvSpPr>
          <p:nvPr>
            <p:ph type="title"/>
          </p:nvPr>
        </p:nvSpPr>
        <p:spPr>
          <a:xfrm>
            <a:off x="606175" y="481834"/>
            <a:ext cx="11585826" cy="1247918"/>
          </a:xfrm>
        </p:spPr>
        <p:txBody>
          <a:bodyPr/>
          <a:lstStyle/>
          <a:p>
            <a:r>
              <a:rPr lang="en-CA" sz="2800"/>
              <a:t>Psychological demands</a:t>
            </a:r>
          </a:p>
        </p:txBody>
      </p:sp>
      <p:sp>
        <p:nvSpPr>
          <p:cNvPr id="3" name="Text Placeholder 2">
            <a:extLst>
              <a:ext uri="{FF2B5EF4-FFF2-40B4-BE49-F238E27FC236}">
                <a16:creationId xmlns:a16="http://schemas.microsoft.com/office/drawing/2014/main" id="{FC62546B-0AE3-79A4-1114-84DB0B99264A}"/>
              </a:ext>
            </a:extLst>
          </p:cNvPr>
          <p:cNvSpPr>
            <a:spLocks noGrp="1"/>
          </p:cNvSpPr>
          <p:nvPr>
            <p:ph type="body" idx="1"/>
          </p:nvPr>
        </p:nvSpPr>
        <p:spPr>
          <a:xfrm>
            <a:off x="606176" y="1066801"/>
            <a:ext cx="3756276" cy="823912"/>
          </a:xfrm>
          <a:prstGeom prst="roundRect">
            <a:avLst/>
          </a:prstGeom>
          <a:solidFill>
            <a:schemeClr val="tx2"/>
          </a:solidFill>
        </p:spPr>
        <p:txBody>
          <a:bodyPr/>
          <a:lstStyle/>
          <a:p>
            <a:r>
              <a:rPr lang="en-CA" sz="2000">
                <a:solidFill>
                  <a:schemeClr val="bg1"/>
                </a:solidFill>
              </a:rPr>
              <a:t>Definition</a:t>
            </a:r>
          </a:p>
        </p:txBody>
      </p:sp>
      <p:sp>
        <p:nvSpPr>
          <p:cNvPr id="4" name="Content Placeholder 3">
            <a:extLst>
              <a:ext uri="{FF2B5EF4-FFF2-40B4-BE49-F238E27FC236}">
                <a16:creationId xmlns:a16="http://schemas.microsoft.com/office/drawing/2014/main" id="{17397B8E-A0BB-9308-83B5-9973233F5640}"/>
              </a:ext>
            </a:extLst>
          </p:cNvPr>
          <p:cNvSpPr>
            <a:spLocks noGrp="1"/>
          </p:cNvSpPr>
          <p:nvPr>
            <p:ph sz="half" idx="2"/>
          </p:nvPr>
        </p:nvSpPr>
        <p:spPr>
          <a:xfrm flipH="1">
            <a:off x="606174" y="1957902"/>
            <a:ext cx="3756275" cy="4418264"/>
          </a:xfrm>
          <a:prstGeom prst="rect">
            <a:avLst/>
          </a:prstGeom>
          <a:solidFill>
            <a:srgbClr val="FFB549">
              <a:alpha val="30196"/>
            </a:srgbClr>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2000" kern="1200">
                <a:solidFill>
                  <a:schemeClr val="dk1"/>
                </a:solidFill>
                <a:effectLst/>
                <a:latin typeface="+mn-lt"/>
                <a:ea typeface="+mn-ea"/>
                <a:cs typeface="+mn-cs"/>
              </a:rPr>
              <a:t>A work environment where employees’ interpersonal and emotional competencies fit with the requirements of their position.</a:t>
            </a:r>
            <a:endParaRPr lang="en-CA" sz="2000">
              <a:effectLst/>
              <a:ea typeface="Calibri" panose="020F0502020204030204" pitchFamily="34" charset="0"/>
              <a:cs typeface="Times New Roman" panose="02020603050405020304" pitchFamily="18" charset="0"/>
            </a:endParaRPr>
          </a:p>
        </p:txBody>
      </p:sp>
      <p:sp>
        <p:nvSpPr>
          <p:cNvPr id="5" name="Text Placeholder 4">
            <a:extLst>
              <a:ext uri="{FF2B5EF4-FFF2-40B4-BE49-F238E27FC236}">
                <a16:creationId xmlns:a16="http://schemas.microsoft.com/office/drawing/2014/main" id="{48241C8B-FF9F-CFAB-9D63-96C6F0735163}"/>
              </a:ext>
            </a:extLst>
          </p:cNvPr>
          <p:cNvSpPr>
            <a:spLocks noGrp="1"/>
          </p:cNvSpPr>
          <p:nvPr>
            <p:ph type="body" idx="13"/>
          </p:nvPr>
        </p:nvSpPr>
        <p:spPr>
          <a:xfrm>
            <a:off x="4476750" y="1066801"/>
            <a:ext cx="6804276" cy="823912"/>
          </a:xfrm>
          <a:prstGeom prst="roundRect">
            <a:avLst/>
          </a:prstGeom>
          <a:solidFill>
            <a:schemeClr val="tx2"/>
          </a:solidFill>
        </p:spPr>
        <p:txBody>
          <a:bodyPr/>
          <a:lstStyle/>
          <a:p>
            <a:r>
              <a:rPr lang="en-CA" sz="2000">
                <a:solidFill>
                  <a:schemeClr val="bg1"/>
                </a:solidFill>
              </a:rPr>
              <a:t>What it looks like in practice</a:t>
            </a:r>
          </a:p>
        </p:txBody>
      </p:sp>
      <p:sp>
        <p:nvSpPr>
          <p:cNvPr id="6" name="Content Placeholder 5">
            <a:extLst>
              <a:ext uri="{FF2B5EF4-FFF2-40B4-BE49-F238E27FC236}">
                <a16:creationId xmlns:a16="http://schemas.microsoft.com/office/drawing/2014/main" id="{2A63918C-2496-2A6E-A43A-D85B3F51282D}"/>
              </a:ext>
            </a:extLst>
          </p:cNvPr>
          <p:cNvSpPr>
            <a:spLocks noGrp="1"/>
          </p:cNvSpPr>
          <p:nvPr>
            <p:ph sz="half" idx="14"/>
          </p:nvPr>
        </p:nvSpPr>
        <p:spPr>
          <a:xfrm flipH="1">
            <a:off x="4476750" y="1957901"/>
            <a:ext cx="6804276" cy="4418263"/>
          </a:xfrm>
          <a:prstGeom prst="rect">
            <a:avLst/>
          </a:prstGeom>
          <a:solidFill>
            <a:srgbClr val="FFB549">
              <a:alpha val="30196"/>
            </a:srgbClr>
          </a:solidFill>
        </p:spPr>
        <p:txBody>
          <a:bodyPr/>
          <a:lstStyle/>
          <a:p>
            <a:pPr marL="285750" indent="-285750" rtl="0" fontAlgn="ctr">
              <a:buFont typeface="Arial" panose="020B0604020202020204" pitchFamily="34" charset="0"/>
              <a:buChar char="•"/>
            </a:pPr>
            <a:r>
              <a:rPr lang="en-US" sz="2000"/>
              <a:t>The </a:t>
            </a:r>
            <a:r>
              <a:rPr lang="en-US" sz="2000" b="0" i="0" kern="1200">
                <a:solidFill>
                  <a:schemeClr val="tx1"/>
                </a:solidFill>
                <a:effectLst/>
                <a:latin typeface="+mn-lt"/>
                <a:ea typeface="+mn-ea"/>
                <a:cs typeface="+mn-cs"/>
              </a:rPr>
              <a:t>employer </a:t>
            </a:r>
            <a:r>
              <a:rPr lang="en-US" sz="2000">
                <a:solidFill>
                  <a:schemeClr val="dk1"/>
                </a:solidFill>
              </a:rPr>
              <a:t>c</a:t>
            </a:r>
            <a:r>
              <a:rPr lang="en-US" sz="2000" b="0" i="0" kern="1200">
                <a:solidFill>
                  <a:schemeClr val="dk1"/>
                </a:solidFill>
                <a:effectLst/>
                <a:latin typeface="+mn-lt"/>
                <a:ea typeface="+mn-ea"/>
                <a:cs typeface="+mn-cs"/>
              </a:rPr>
              <a:t>onsiders existing work systems and allows </a:t>
            </a:r>
            <a:r>
              <a:rPr lang="en-US" sz="2000" b="0" i="0" kern="1200">
                <a:effectLst/>
                <a:latin typeface="+mn-lt"/>
                <a:ea typeface="+mn-ea"/>
                <a:cs typeface="+mn-cs"/>
              </a:rPr>
              <a:t>for w</a:t>
            </a:r>
            <a:r>
              <a:rPr lang="en-US" sz="2000" b="0" i="0" kern="1200">
                <a:solidFill>
                  <a:schemeClr val="dk1"/>
                </a:solidFill>
                <a:effectLst/>
                <a:latin typeface="+mn-lt"/>
                <a:ea typeface="+mn-ea"/>
                <a:cs typeface="+mn-cs"/>
              </a:rPr>
              <a:t>ork redesign.</a:t>
            </a:r>
          </a:p>
          <a:p>
            <a:pPr marL="285750" indent="-285750" rtl="0" fontAlgn="ctr">
              <a:buFont typeface="Arial" panose="020B0604020202020204" pitchFamily="34" charset="0"/>
              <a:buChar char="•"/>
            </a:pPr>
            <a:r>
              <a:rPr lang="en-US" sz="2000" b="0" i="0" kern="1200">
                <a:solidFill>
                  <a:schemeClr val="tx1"/>
                </a:solidFill>
                <a:effectLst/>
                <a:latin typeface="+mn-lt"/>
                <a:ea typeface="+mn-ea"/>
                <a:cs typeface="+mn-cs"/>
              </a:rPr>
              <a:t>The employer assesses employee demand and job control issues such as physical and psychological </a:t>
            </a:r>
            <a:r>
              <a:rPr lang="en-US" sz="2000"/>
              <a:t>job</a:t>
            </a:r>
            <a:r>
              <a:rPr lang="en-US" sz="2000" b="0" i="0" kern="1200">
                <a:solidFill>
                  <a:schemeClr val="tx1"/>
                </a:solidFill>
                <a:effectLst/>
                <a:latin typeface="+mn-lt"/>
                <a:ea typeface="+mn-ea"/>
                <a:cs typeface="+mn-cs"/>
              </a:rPr>
              <a:t> demands.</a:t>
            </a:r>
          </a:p>
          <a:p>
            <a:pPr marL="285750" indent="-285750" fontAlgn="ctr">
              <a:buFont typeface="Arial" panose="020B0604020202020204" pitchFamily="34" charset="0"/>
              <a:buChar char="•"/>
            </a:pPr>
            <a:r>
              <a:rPr lang="en-US" sz="2000" b="0" i="0" kern="1200">
                <a:solidFill>
                  <a:schemeClr val="tx1"/>
                </a:solidFill>
                <a:effectLst/>
                <a:latin typeface="+mn-lt"/>
                <a:ea typeface="+mn-ea"/>
                <a:cs typeface="+mn-cs"/>
              </a:rPr>
              <a:t>The employer assesses the level of job control and autonomy afforded to its employees.</a:t>
            </a:r>
          </a:p>
          <a:p>
            <a:pPr marL="285750" indent="-285750" rtl="0" fontAlgn="ctr">
              <a:buFont typeface="Arial" panose="020B0604020202020204" pitchFamily="34" charset="0"/>
              <a:buChar char="•"/>
            </a:pPr>
            <a:r>
              <a:rPr lang="en-US" sz="2000" b="0" i="0" kern="1200">
                <a:solidFill>
                  <a:schemeClr val="tx1"/>
                </a:solidFill>
                <a:effectLst/>
                <a:latin typeface="+mn-lt"/>
                <a:ea typeface="+mn-ea"/>
                <a:cs typeface="+mn-cs"/>
              </a:rPr>
              <a:t>The employer values employee input particularly during periods of change and the execution of work.</a:t>
            </a:r>
          </a:p>
          <a:p>
            <a:pPr marL="285750" indent="-285750" rtl="0" fontAlgn="ctr">
              <a:buFont typeface="Arial" panose="020B0604020202020204" pitchFamily="34" charset="0"/>
              <a:buChar char="•"/>
            </a:pPr>
            <a:r>
              <a:rPr lang="en-US" sz="2000">
                <a:solidFill>
                  <a:schemeClr val="dk1"/>
                </a:solidFill>
              </a:rPr>
              <a:t>The </a:t>
            </a:r>
            <a:r>
              <a:rPr lang="en-US" sz="2000" b="0" i="0" kern="1200">
                <a:solidFill>
                  <a:schemeClr val="tx1"/>
                </a:solidFill>
                <a:effectLst/>
                <a:latin typeface="+mn-lt"/>
                <a:ea typeface="+mn-ea"/>
                <a:cs typeface="+mn-cs"/>
              </a:rPr>
              <a:t>employer</a:t>
            </a:r>
            <a:r>
              <a:rPr lang="en-US" sz="2000">
                <a:solidFill>
                  <a:schemeClr val="dk1"/>
                </a:solidFill>
              </a:rPr>
              <a:t> e</a:t>
            </a:r>
            <a:r>
              <a:rPr lang="en-US" sz="2000" b="0" i="0" kern="1200">
                <a:solidFill>
                  <a:schemeClr val="dk1"/>
                </a:solidFill>
                <a:effectLst/>
                <a:latin typeface="+mn-lt"/>
                <a:ea typeface="+mn-ea"/>
                <a:cs typeface="+mn-cs"/>
              </a:rPr>
              <a:t>mphasizes recruitment, training, and promotion practices that aim for the highest level of interpersonal competencies at work.</a:t>
            </a:r>
          </a:p>
        </p:txBody>
      </p:sp>
    </p:spTree>
    <p:extLst>
      <p:ext uri="{BB962C8B-B14F-4D97-AF65-F5344CB8AC3E}">
        <p14:creationId xmlns:p14="http://schemas.microsoft.com/office/powerpoint/2010/main" val="2205739959"/>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0CDCB0-9295-94DF-4095-FA8F6165266D}"/>
              </a:ext>
            </a:extLst>
          </p:cNvPr>
          <p:cNvSpPr>
            <a:spLocks noGrp="1"/>
          </p:cNvSpPr>
          <p:nvPr>
            <p:ph type="title"/>
          </p:nvPr>
        </p:nvSpPr>
        <p:spPr>
          <a:xfrm>
            <a:off x="606175" y="481834"/>
            <a:ext cx="11585826" cy="1247918"/>
          </a:xfrm>
        </p:spPr>
        <p:txBody>
          <a:bodyPr/>
          <a:lstStyle/>
          <a:p>
            <a:r>
              <a:rPr lang="en-CA" sz="2800"/>
              <a:t>Growth and development</a:t>
            </a:r>
          </a:p>
        </p:txBody>
      </p:sp>
      <p:sp>
        <p:nvSpPr>
          <p:cNvPr id="3" name="Text Placeholder 2">
            <a:extLst>
              <a:ext uri="{FF2B5EF4-FFF2-40B4-BE49-F238E27FC236}">
                <a16:creationId xmlns:a16="http://schemas.microsoft.com/office/drawing/2014/main" id="{FC62546B-0AE3-79A4-1114-84DB0B99264A}"/>
              </a:ext>
            </a:extLst>
          </p:cNvPr>
          <p:cNvSpPr>
            <a:spLocks noGrp="1"/>
          </p:cNvSpPr>
          <p:nvPr>
            <p:ph type="body" idx="1"/>
          </p:nvPr>
        </p:nvSpPr>
        <p:spPr>
          <a:xfrm>
            <a:off x="606176" y="1066801"/>
            <a:ext cx="3756276" cy="823912"/>
          </a:xfrm>
          <a:prstGeom prst="roundRect">
            <a:avLst/>
          </a:prstGeom>
          <a:solidFill>
            <a:schemeClr val="accent5">
              <a:lumMod val="75000"/>
            </a:schemeClr>
          </a:solidFill>
        </p:spPr>
        <p:txBody>
          <a:bodyPr/>
          <a:lstStyle/>
          <a:p>
            <a:r>
              <a:rPr lang="en-CA" sz="2000">
                <a:solidFill>
                  <a:schemeClr val="bg1"/>
                </a:solidFill>
              </a:rPr>
              <a:t>Definition</a:t>
            </a:r>
          </a:p>
        </p:txBody>
      </p:sp>
      <p:sp>
        <p:nvSpPr>
          <p:cNvPr id="4" name="Content Placeholder 3">
            <a:extLst>
              <a:ext uri="{FF2B5EF4-FFF2-40B4-BE49-F238E27FC236}">
                <a16:creationId xmlns:a16="http://schemas.microsoft.com/office/drawing/2014/main" id="{17397B8E-A0BB-9308-83B5-9973233F5640}"/>
              </a:ext>
            </a:extLst>
          </p:cNvPr>
          <p:cNvSpPr>
            <a:spLocks noGrp="1"/>
          </p:cNvSpPr>
          <p:nvPr>
            <p:ph sz="half" idx="2"/>
          </p:nvPr>
        </p:nvSpPr>
        <p:spPr>
          <a:xfrm flipH="1">
            <a:off x="606174" y="1957902"/>
            <a:ext cx="3756275" cy="4418264"/>
          </a:xfrm>
          <a:prstGeom prst="rect">
            <a:avLst/>
          </a:prstGeom>
          <a:solidFill>
            <a:schemeClr val="accent5">
              <a:lumMod val="40000"/>
              <a:lumOff val="60000"/>
              <a:alpha val="30196"/>
            </a:schemeClr>
          </a:solidFill>
        </p:spPr>
        <p:txBody>
          <a:bodyPr/>
          <a:lstStyle/>
          <a:p>
            <a:pPr marL="0" indent="0">
              <a:buNone/>
            </a:pPr>
            <a:r>
              <a:rPr lang="en-CA" sz="2000" b="0" kern="1200">
                <a:solidFill>
                  <a:schemeClr val="dk1"/>
                </a:solidFill>
                <a:effectLst/>
                <a:latin typeface="+mn-lt"/>
                <a:ea typeface="+mn-ea"/>
                <a:cs typeface="+mn-cs"/>
              </a:rPr>
              <a:t>A work environment where employees receive encouragement and support in developing their interpersonal, emotional, and job skills.</a:t>
            </a:r>
          </a:p>
        </p:txBody>
      </p:sp>
      <p:sp>
        <p:nvSpPr>
          <p:cNvPr id="5" name="Text Placeholder 4">
            <a:extLst>
              <a:ext uri="{FF2B5EF4-FFF2-40B4-BE49-F238E27FC236}">
                <a16:creationId xmlns:a16="http://schemas.microsoft.com/office/drawing/2014/main" id="{48241C8B-FF9F-CFAB-9D63-96C6F0735163}"/>
              </a:ext>
            </a:extLst>
          </p:cNvPr>
          <p:cNvSpPr>
            <a:spLocks noGrp="1"/>
          </p:cNvSpPr>
          <p:nvPr>
            <p:ph type="body" idx="13"/>
          </p:nvPr>
        </p:nvSpPr>
        <p:spPr>
          <a:xfrm>
            <a:off x="4476750" y="1066801"/>
            <a:ext cx="6804276" cy="823912"/>
          </a:xfrm>
          <a:prstGeom prst="roundRect">
            <a:avLst/>
          </a:prstGeom>
          <a:solidFill>
            <a:schemeClr val="accent5">
              <a:lumMod val="75000"/>
            </a:schemeClr>
          </a:solidFill>
        </p:spPr>
        <p:txBody>
          <a:bodyPr/>
          <a:lstStyle/>
          <a:p>
            <a:r>
              <a:rPr lang="en-CA" sz="2000">
                <a:solidFill>
                  <a:schemeClr val="bg1"/>
                </a:solidFill>
              </a:rPr>
              <a:t>What it looks like in practice</a:t>
            </a:r>
          </a:p>
        </p:txBody>
      </p:sp>
      <p:sp>
        <p:nvSpPr>
          <p:cNvPr id="6" name="Content Placeholder 5">
            <a:extLst>
              <a:ext uri="{FF2B5EF4-FFF2-40B4-BE49-F238E27FC236}">
                <a16:creationId xmlns:a16="http://schemas.microsoft.com/office/drawing/2014/main" id="{2A63918C-2496-2A6E-A43A-D85B3F51282D}"/>
              </a:ext>
            </a:extLst>
          </p:cNvPr>
          <p:cNvSpPr>
            <a:spLocks noGrp="1"/>
          </p:cNvSpPr>
          <p:nvPr>
            <p:ph sz="half" idx="14"/>
          </p:nvPr>
        </p:nvSpPr>
        <p:spPr>
          <a:xfrm flipH="1">
            <a:off x="4476750" y="1957901"/>
            <a:ext cx="6804276" cy="4418263"/>
          </a:xfrm>
          <a:prstGeom prst="rect">
            <a:avLst/>
          </a:prstGeom>
          <a:solidFill>
            <a:schemeClr val="accent5">
              <a:lumMod val="40000"/>
              <a:lumOff val="60000"/>
              <a:alpha val="30196"/>
            </a:schemeClr>
          </a:solidFill>
        </p:spPr>
        <p:txBody>
          <a:bodyPr/>
          <a:lstStyle/>
          <a:p>
            <a:pPr marL="285750" indent="-285750" algn="l" defTabSz="914400" rtl="0" eaLnBrk="1" fontAlgn="ctr" latinLnBrk="0" hangingPunct="1">
              <a:buFont typeface="Arial" panose="020B0604020202020204" pitchFamily="34" charset="0"/>
              <a:buChar char="•"/>
            </a:pPr>
            <a:r>
              <a:rPr lang="en-US" sz="2000" b="0" i="0" kern="1200">
                <a:solidFill>
                  <a:schemeClr val="dk1"/>
                </a:solidFill>
                <a:effectLst/>
                <a:latin typeface="+mn-lt"/>
                <a:ea typeface="+mn-ea"/>
                <a:cs typeface="+mn-cs"/>
              </a:rPr>
              <a:t>Employees receive feedback at work that helps them grow and develop.</a:t>
            </a:r>
          </a:p>
          <a:p>
            <a:pPr marL="285750" indent="-285750" algn="l" defTabSz="914400" rtl="0" eaLnBrk="1" fontAlgn="ctr" latinLnBrk="0" hangingPunct="1">
              <a:buFont typeface="Arial" panose="020B0604020202020204" pitchFamily="34" charset="0"/>
              <a:buChar char="•"/>
            </a:pPr>
            <a:r>
              <a:rPr lang="en-US" sz="2000" b="0" i="0" kern="1200">
                <a:solidFill>
                  <a:schemeClr val="dk1"/>
                </a:solidFill>
                <a:effectLst/>
                <a:latin typeface="+mn-lt"/>
                <a:ea typeface="+mn-ea"/>
                <a:cs typeface="+mn-cs"/>
              </a:rPr>
              <a:t>Supervisors are open </a:t>
            </a:r>
            <a:r>
              <a:rPr lang="en-US" sz="2000" b="0" i="0" kern="1200">
                <a:solidFill>
                  <a:schemeClr val="tx1"/>
                </a:solidFill>
                <a:effectLst/>
                <a:latin typeface="+mn-lt"/>
                <a:ea typeface="+mn-ea"/>
                <a:cs typeface="+mn-cs"/>
              </a:rPr>
              <a:t>to employee ideas </a:t>
            </a:r>
            <a:r>
              <a:rPr lang="en-US" sz="2000" b="0" i="0" kern="1200">
                <a:solidFill>
                  <a:schemeClr val="dk1"/>
                </a:solidFill>
                <a:effectLst/>
                <a:latin typeface="+mn-lt"/>
                <a:ea typeface="+mn-ea"/>
                <a:cs typeface="+mn-cs"/>
              </a:rPr>
              <a:t>for taking on new opportunities and challenges.</a:t>
            </a:r>
          </a:p>
          <a:p>
            <a:pPr marL="285750" indent="-285750" algn="l" defTabSz="914400" rtl="0" eaLnBrk="1" fontAlgn="ctr" latinLnBrk="0" hangingPunct="1">
              <a:buFont typeface="Arial" panose="020B0604020202020204" pitchFamily="34" charset="0"/>
              <a:buChar char="•"/>
            </a:pPr>
            <a:r>
              <a:rPr lang="en-US" sz="2000" b="0" i="0" kern="1200">
                <a:solidFill>
                  <a:schemeClr val="dk1"/>
                </a:solidFill>
                <a:effectLst/>
                <a:latin typeface="+mn-lt"/>
                <a:ea typeface="+mn-ea"/>
                <a:cs typeface="+mn-cs"/>
              </a:rPr>
              <a:t>Employees have opportunities to advance within their organization.</a:t>
            </a:r>
          </a:p>
          <a:p>
            <a:pPr marL="285750" indent="-285750" algn="l" defTabSz="914400" rtl="0" eaLnBrk="1" fontAlgn="ctr" latinLnBrk="0" hangingPunct="1">
              <a:buFont typeface="Arial" panose="020B0604020202020204" pitchFamily="34" charset="0"/>
              <a:buChar char="•"/>
            </a:pPr>
            <a:r>
              <a:rPr lang="en-US" sz="2000" b="0" i="0" kern="1200">
                <a:solidFill>
                  <a:schemeClr val="dk1"/>
                </a:solidFill>
                <a:effectLst/>
                <a:latin typeface="+mn-lt"/>
                <a:ea typeface="+mn-ea"/>
                <a:cs typeface="+mn-cs"/>
              </a:rPr>
              <a:t>The </a:t>
            </a:r>
            <a:r>
              <a:rPr lang="en-US" sz="2000" b="0" i="0" kern="1200">
                <a:solidFill>
                  <a:schemeClr val="tx1"/>
                </a:solidFill>
                <a:effectLst/>
                <a:latin typeface="+mn-lt"/>
                <a:ea typeface="+mn-ea"/>
                <a:cs typeface="+mn-cs"/>
              </a:rPr>
              <a:t>employer </a:t>
            </a:r>
            <a:r>
              <a:rPr lang="en-US" sz="2000" b="0" i="0" kern="1200">
                <a:solidFill>
                  <a:schemeClr val="dk1"/>
                </a:solidFill>
                <a:effectLst/>
                <a:latin typeface="+mn-lt"/>
                <a:ea typeface="+mn-ea"/>
                <a:cs typeface="+mn-cs"/>
              </a:rPr>
              <a:t>values employees’ ongoing growth and development.</a:t>
            </a:r>
          </a:p>
          <a:p>
            <a:pPr marL="285750" indent="-285750" algn="l" defTabSz="914400" rtl="0" eaLnBrk="1" fontAlgn="ctr" latinLnBrk="0" hangingPunct="1">
              <a:buFont typeface="Arial" panose="020B0604020202020204" pitchFamily="34" charset="0"/>
              <a:buChar char="•"/>
            </a:pPr>
            <a:r>
              <a:rPr lang="en-US" sz="2000" b="0" i="0" kern="1200">
                <a:solidFill>
                  <a:schemeClr val="dk1"/>
                </a:solidFill>
                <a:effectLst/>
                <a:latin typeface="+mn-lt"/>
                <a:ea typeface="+mn-ea"/>
                <a:cs typeface="+mn-cs"/>
              </a:rPr>
              <a:t>Employees have the opportunity to develop their “people skills” at work.</a:t>
            </a:r>
          </a:p>
        </p:txBody>
      </p:sp>
    </p:spTree>
    <p:extLst>
      <p:ext uri="{BB962C8B-B14F-4D97-AF65-F5344CB8AC3E}">
        <p14:creationId xmlns:p14="http://schemas.microsoft.com/office/powerpoint/2010/main" val="1491962874"/>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0CDCB0-9295-94DF-4095-FA8F6165266D}"/>
              </a:ext>
            </a:extLst>
          </p:cNvPr>
          <p:cNvSpPr>
            <a:spLocks noGrp="1"/>
          </p:cNvSpPr>
          <p:nvPr>
            <p:ph type="title"/>
          </p:nvPr>
        </p:nvSpPr>
        <p:spPr>
          <a:xfrm>
            <a:off x="606175" y="493351"/>
            <a:ext cx="11585826" cy="1247918"/>
          </a:xfrm>
        </p:spPr>
        <p:txBody>
          <a:bodyPr/>
          <a:lstStyle/>
          <a:p>
            <a:r>
              <a:rPr lang="en-CA" sz="2800"/>
              <a:t>Recognition and reward</a:t>
            </a:r>
          </a:p>
        </p:txBody>
      </p:sp>
      <p:sp>
        <p:nvSpPr>
          <p:cNvPr id="3" name="Text Placeholder 2">
            <a:extLst>
              <a:ext uri="{FF2B5EF4-FFF2-40B4-BE49-F238E27FC236}">
                <a16:creationId xmlns:a16="http://schemas.microsoft.com/office/drawing/2014/main" id="{FC62546B-0AE3-79A4-1114-84DB0B99264A}"/>
              </a:ext>
            </a:extLst>
          </p:cNvPr>
          <p:cNvSpPr>
            <a:spLocks noGrp="1"/>
          </p:cNvSpPr>
          <p:nvPr>
            <p:ph type="body" idx="1"/>
          </p:nvPr>
        </p:nvSpPr>
        <p:spPr>
          <a:xfrm>
            <a:off x="606176" y="1066801"/>
            <a:ext cx="3756276" cy="823912"/>
          </a:xfrm>
          <a:prstGeom prst="roundRect">
            <a:avLst/>
          </a:prstGeom>
          <a:solidFill>
            <a:schemeClr val="tx2"/>
          </a:solidFill>
        </p:spPr>
        <p:txBody>
          <a:bodyPr/>
          <a:lstStyle/>
          <a:p>
            <a:r>
              <a:rPr lang="en-CA" sz="2000">
                <a:solidFill>
                  <a:schemeClr val="bg1"/>
                </a:solidFill>
              </a:rPr>
              <a:t>Definition</a:t>
            </a:r>
          </a:p>
        </p:txBody>
      </p:sp>
      <p:sp>
        <p:nvSpPr>
          <p:cNvPr id="4" name="Content Placeholder 3">
            <a:extLst>
              <a:ext uri="{FF2B5EF4-FFF2-40B4-BE49-F238E27FC236}">
                <a16:creationId xmlns:a16="http://schemas.microsoft.com/office/drawing/2014/main" id="{17397B8E-A0BB-9308-83B5-9973233F5640}"/>
              </a:ext>
            </a:extLst>
          </p:cNvPr>
          <p:cNvSpPr>
            <a:spLocks noGrp="1"/>
          </p:cNvSpPr>
          <p:nvPr>
            <p:ph sz="half" idx="2"/>
          </p:nvPr>
        </p:nvSpPr>
        <p:spPr>
          <a:xfrm flipH="1">
            <a:off x="606174" y="1957902"/>
            <a:ext cx="3756275" cy="4406747"/>
          </a:xfrm>
          <a:prstGeom prst="rect">
            <a:avLst/>
          </a:prstGeom>
          <a:solidFill>
            <a:srgbClr val="FFB549">
              <a:alpha val="30196"/>
            </a:srgbClr>
          </a:solidFill>
        </p:spPr>
        <p:txBody>
          <a:bodyPr/>
          <a:lstStyle/>
          <a:p>
            <a:pPr marL="0" indent="0" algn="l">
              <a:buNone/>
              <a:defRPr/>
            </a:pPr>
            <a:r>
              <a:rPr lang="en-CA" sz="2000" b="0" kern="1200">
                <a:solidFill>
                  <a:schemeClr val="dk1"/>
                </a:solidFill>
                <a:effectLst/>
                <a:latin typeface="+mn-lt"/>
                <a:ea typeface="+mn-ea"/>
                <a:cs typeface="+mn-cs"/>
              </a:rPr>
              <a:t>A work environment where there is appropriate acknowledgment and appreciation of employees’ efforts in a fair and timely manner.</a:t>
            </a:r>
          </a:p>
        </p:txBody>
      </p:sp>
      <p:sp>
        <p:nvSpPr>
          <p:cNvPr id="5" name="Text Placeholder 4">
            <a:extLst>
              <a:ext uri="{FF2B5EF4-FFF2-40B4-BE49-F238E27FC236}">
                <a16:creationId xmlns:a16="http://schemas.microsoft.com/office/drawing/2014/main" id="{48241C8B-FF9F-CFAB-9D63-96C6F0735163}"/>
              </a:ext>
            </a:extLst>
          </p:cNvPr>
          <p:cNvSpPr>
            <a:spLocks noGrp="1"/>
          </p:cNvSpPr>
          <p:nvPr>
            <p:ph type="body" idx="13"/>
          </p:nvPr>
        </p:nvSpPr>
        <p:spPr>
          <a:xfrm>
            <a:off x="4476750" y="1066801"/>
            <a:ext cx="6804276" cy="823912"/>
          </a:xfrm>
          <a:prstGeom prst="roundRect">
            <a:avLst/>
          </a:prstGeom>
          <a:solidFill>
            <a:schemeClr val="tx2"/>
          </a:solidFill>
        </p:spPr>
        <p:txBody>
          <a:bodyPr/>
          <a:lstStyle/>
          <a:p>
            <a:r>
              <a:rPr lang="en-CA" sz="2000">
                <a:solidFill>
                  <a:schemeClr val="bg1"/>
                </a:solidFill>
              </a:rPr>
              <a:t>What it looks like in practice</a:t>
            </a:r>
          </a:p>
        </p:txBody>
      </p:sp>
      <p:sp>
        <p:nvSpPr>
          <p:cNvPr id="6" name="Content Placeholder 5">
            <a:extLst>
              <a:ext uri="{FF2B5EF4-FFF2-40B4-BE49-F238E27FC236}">
                <a16:creationId xmlns:a16="http://schemas.microsoft.com/office/drawing/2014/main" id="{2A63918C-2496-2A6E-A43A-D85B3F51282D}"/>
              </a:ext>
            </a:extLst>
          </p:cNvPr>
          <p:cNvSpPr>
            <a:spLocks noGrp="1"/>
          </p:cNvSpPr>
          <p:nvPr>
            <p:ph sz="half" idx="14"/>
          </p:nvPr>
        </p:nvSpPr>
        <p:spPr>
          <a:xfrm flipH="1">
            <a:off x="4476750" y="1957902"/>
            <a:ext cx="6804276" cy="4406746"/>
          </a:xfrm>
          <a:prstGeom prst="rect">
            <a:avLst/>
          </a:prstGeom>
          <a:solidFill>
            <a:srgbClr val="FFB549">
              <a:alpha val="30196"/>
            </a:srgbClr>
          </a:solidFill>
        </p:spPr>
        <p:txBody>
          <a:bodyPr/>
          <a:lstStyle/>
          <a:p>
            <a:pPr marL="285750" indent="-285750" algn="l" defTabSz="914400" rtl="0" eaLnBrk="1" fontAlgn="ctr" latinLnBrk="0" hangingPunct="1">
              <a:buFont typeface="Arial" panose="020B0604020202020204" pitchFamily="34" charset="0"/>
              <a:buChar char="•"/>
            </a:pPr>
            <a:r>
              <a:rPr lang="en-US" sz="2000" b="0" i="0" kern="1200">
                <a:solidFill>
                  <a:schemeClr val="dk1"/>
                </a:solidFill>
                <a:effectLst/>
                <a:latin typeface="+mn-lt"/>
                <a:ea typeface="+mn-ea"/>
                <a:cs typeface="+mn-cs"/>
              </a:rPr>
              <a:t>Immediate supervisors demonstrate appreciation of employees’ contributions.</a:t>
            </a:r>
          </a:p>
          <a:p>
            <a:pPr marL="285750" indent="-285750" algn="l" defTabSz="914400" rtl="0" eaLnBrk="1" fontAlgn="ctr" latinLnBrk="0" hangingPunct="1">
              <a:buFont typeface="Arial" panose="020B0604020202020204" pitchFamily="34" charset="0"/>
              <a:buChar char="•"/>
            </a:pPr>
            <a:r>
              <a:rPr lang="en-US" sz="2000" b="0" i="0" kern="1200">
                <a:solidFill>
                  <a:schemeClr val="dk1"/>
                </a:solidFill>
                <a:effectLst/>
                <a:latin typeface="+mn-lt"/>
                <a:ea typeface="+mn-ea"/>
                <a:cs typeface="+mn-cs"/>
              </a:rPr>
              <a:t>Employees are paid fairly for the work they do.</a:t>
            </a:r>
          </a:p>
          <a:p>
            <a:pPr marL="285750" indent="-285750" algn="l" defTabSz="914400" rtl="0" eaLnBrk="1" fontAlgn="ctr" latinLnBrk="0" hangingPunct="1">
              <a:buFont typeface="Arial" panose="020B0604020202020204" pitchFamily="34" charset="0"/>
              <a:buChar char="•"/>
            </a:pPr>
            <a:r>
              <a:rPr lang="en-US" sz="2000" b="0" i="0" kern="1200">
                <a:solidFill>
                  <a:schemeClr val="dk1"/>
                </a:solidFill>
                <a:effectLst/>
                <a:latin typeface="+mn-lt"/>
                <a:ea typeface="+mn-ea"/>
                <a:cs typeface="+mn-cs"/>
              </a:rPr>
              <a:t>The </a:t>
            </a:r>
            <a:r>
              <a:rPr lang="en-US" sz="2000" b="0" i="0" kern="1200">
                <a:solidFill>
                  <a:schemeClr val="tx1"/>
                </a:solidFill>
                <a:effectLst/>
                <a:latin typeface="+mn-lt"/>
                <a:ea typeface="+mn-ea"/>
                <a:cs typeface="+mn-cs"/>
              </a:rPr>
              <a:t>employer</a:t>
            </a:r>
            <a:r>
              <a:rPr lang="en-US" sz="2000" b="0" i="0" kern="1200">
                <a:solidFill>
                  <a:schemeClr val="dk1"/>
                </a:solidFill>
                <a:effectLst/>
                <a:latin typeface="+mn-lt"/>
                <a:ea typeface="+mn-ea"/>
                <a:cs typeface="+mn-cs"/>
              </a:rPr>
              <a:t> appreciates efforts made by employees.</a:t>
            </a:r>
          </a:p>
          <a:p>
            <a:pPr marL="285750" indent="-285750" algn="l" defTabSz="914400" rtl="0" eaLnBrk="1" fontAlgn="ctr" latinLnBrk="0" hangingPunct="1">
              <a:buFont typeface="Arial" panose="020B0604020202020204" pitchFamily="34" charset="0"/>
              <a:buChar char="•"/>
            </a:pPr>
            <a:r>
              <a:rPr lang="en-US" sz="2000" b="0" i="0" kern="1200">
                <a:solidFill>
                  <a:schemeClr val="dk1"/>
                </a:solidFill>
                <a:effectLst/>
                <a:latin typeface="+mn-lt"/>
                <a:ea typeface="+mn-ea"/>
                <a:cs typeface="+mn-cs"/>
              </a:rPr>
              <a:t>The </a:t>
            </a:r>
            <a:r>
              <a:rPr lang="en-US" sz="2000" b="0" i="0" kern="1200">
                <a:solidFill>
                  <a:schemeClr val="tx1"/>
                </a:solidFill>
                <a:effectLst/>
                <a:latin typeface="+mn-lt"/>
                <a:ea typeface="+mn-ea"/>
                <a:cs typeface="+mn-cs"/>
              </a:rPr>
              <a:t>employer</a:t>
            </a:r>
            <a:r>
              <a:rPr lang="en-US" sz="2000" b="0" i="0" kern="1200">
                <a:solidFill>
                  <a:schemeClr val="dk1"/>
                </a:solidFill>
                <a:effectLst/>
                <a:latin typeface="+mn-lt"/>
                <a:ea typeface="+mn-ea"/>
                <a:cs typeface="+mn-cs"/>
              </a:rPr>
              <a:t> celebrates shared accomplishments.</a:t>
            </a:r>
          </a:p>
          <a:p>
            <a:pPr marL="285750" indent="-285750" algn="l" defTabSz="914400" rtl="0" eaLnBrk="1" fontAlgn="ctr" latinLnBrk="0" hangingPunct="1">
              <a:buFont typeface="Arial" panose="020B0604020202020204" pitchFamily="34" charset="0"/>
              <a:buChar char="•"/>
            </a:pPr>
            <a:r>
              <a:rPr lang="en-US" sz="2000" b="0" i="0" kern="1200">
                <a:solidFill>
                  <a:schemeClr val="dk1"/>
                </a:solidFill>
                <a:effectLst/>
                <a:latin typeface="+mn-lt"/>
                <a:ea typeface="+mn-ea"/>
                <a:cs typeface="+mn-cs"/>
              </a:rPr>
              <a:t>The </a:t>
            </a:r>
            <a:r>
              <a:rPr lang="en-US" sz="2000" b="0" i="0" kern="1200">
                <a:solidFill>
                  <a:schemeClr val="tx1"/>
                </a:solidFill>
                <a:effectLst/>
                <a:latin typeface="+mn-lt"/>
                <a:ea typeface="+mn-ea"/>
                <a:cs typeface="+mn-cs"/>
              </a:rPr>
              <a:t>employer</a:t>
            </a:r>
            <a:r>
              <a:rPr lang="en-US" sz="2000" b="0" i="0" kern="1200">
                <a:solidFill>
                  <a:schemeClr val="dk1"/>
                </a:solidFill>
                <a:effectLst/>
                <a:latin typeface="+mn-lt"/>
                <a:ea typeface="+mn-ea"/>
                <a:cs typeface="+mn-cs"/>
              </a:rPr>
              <a:t> values employees’ commitment and passion for their work.</a:t>
            </a:r>
          </a:p>
        </p:txBody>
      </p:sp>
    </p:spTree>
    <p:extLst>
      <p:ext uri="{BB962C8B-B14F-4D97-AF65-F5344CB8AC3E}">
        <p14:creationId xmlns:p14="http://schemas.microsoft.com/office/powerpoint/2010/main" val="2584995809"/>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0CDCB0-9295-94DF-4095-FA8F6165266D}"/>
              </a:ext>
            </a:extLst>
          </p:cNvPr>
          <p:cNvSpPr>
            <a:spLocks noGrp="1"/>
          </p:cNvSpPr>
          <p:nvPr>
            <p:ph type="title"/>
          </p:nvPr>
        </p:nvSpPr>
        <p:spPr>
          <a:xfrm>
            <a:off x="606175" y="481834"/>
            <a:ext cx="11585825" cy="1247918"/>
          </a:xfrm>
        </p:spPr>
        <p:txBody>
          <a:bodyPr/>
          <a:lstStyle/>
          <a:p>
            <a:r>
              <a:rPr lang="en-CA" sz="2800"/>
              <a:t>Involvement and influence</a:t>
            </a:r>
          </a:p>
        </p:txBody>
      </p:sp>
      <p:sp>
        <p:nvSpPr>
          <p:cNvPr id="3" name="Text Placeholder 2">
            <a:extLst>
              <a:ext uri="{FF2B5EF4-FFF2-40B4-BE49-F238E27FC236}">
                <a16:creationId xmlns:a16="http://schemas.microsoft.com/office/drawing/2014/main" id="{FC62546B-0AE3-79A4-1114-84DB0B99264A}"/>
              </a:ext>
            </a:extLst>
          </p:cNvPr>
          <p:cNvSpPr>
            <a:spLocks noGrp="1"/>
          </p:cNvSpPr>
          <p:nvPr>
            <p:ph type="body" idx="1"/>
          </p:nvPr>
        </p:nvSpPr>
        <p:spPr>
          <a:xfrm>
            <a:off x="606176" y="1066801"/>
            <a:ext cx="3756276" cy="823912"/>
          </a:xfrm>
          <a:prstGeom prst="roundRect">
            <a:avLst/>
          </a:prstGeom>
          <a:solidFill>
            <a:schemeClr val="accent5">
              <a:lumMod val="75000"/>
            </a:schemeClr>
          </a:solidFill>
        </p:spPr>
        <p:txBody>
          <a:bodyPr/>
          <a:lstStyle/>
          <a:p>
            <a:r>
              <a:rPr lang="en-CA" sz="2000">
                <a:solidFill>
                  <a:schemeClr val="bg1"/>
                </a:solidFill>
              </a:rPr>
              <a:t>Definition</a:t>
            </a:r>
          </a:p>
        </p:txBody>
      </p:sp>
      <p:sp>
        <p:nvSpPr>
          <p:cNvPr id="4" name="Content Placeholder 3">
            <a:extLst>
              <a:ext uri="{FF2B5EF4-FFF2-40B4-BE49-F238E27FC236}">
                <a16:creationId xmlns:a16="http://schemas.microsoft.com/office/drawing/2014/main" id="{17397B8E-A0BB-9308-83B5-9973233F5640}"/>
              </a:ext>
            </a:extLst>
          </p:cNvPr>
          <p:cNvSpPr>
            <a:spLocks noGrp="1"/>
          </p:cNvSpPr>
          <p:nvPr>
            <p:ph sz="half" idx="2"/>
          </p:nvPr>
        </p:nvSpPr>
        <p:spPr>
          <a:xfrm flipH="1">
            <a:off x="606174" y="1957902"/>
            <a:ext cx="3756275" cy="4418264"/>
          </a:xfrm>
          <a:prstGeom prst="rect">
            <a:avLst/>
          </a:prstGeom>
          <a:solidFill>
            <a:schemeClr val="accent5">
              <a:lumMod val="40000"/>
              <a:lumOff val="60000"/>
              <a:alpha val="30196"/>
            </a:schemeClr>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2000" b="0" kern="1200">
                <a:solidFill>
                  <a:schemeClr val="dk1"/>
                </a:solidFill>
                <a:effectLst/>
                <a:latin typeface="+mn-lt"/>
                <a:ea typeface="+mn-ea"/>
                <a:cs typeface="+mn-cs"/>
              </a:rPr>
              <a:t>A work environment where employees are included in discussions about how their work is done and how important decisions are made.</a:t>
            </a:r>
          </a:p>
        </p:txBody>
      </p:sp>
      <p:sp>
        <p:nvSpPr>
          <p:cNvPr id="5" name="Text Placeholder 4">
            <a:extLst>
              <a:ext uri="{FF2B5EF4-FFF2-40B4-BE49-F238E27FC236}">
                <a16:creationId xmlns:a16="http://schemas.microsoft.com/office/drawing/2014/main" id="{48241C8B-FF9F-CFAB-9D63-96C6F0735163}"/>
              </a:ext>
            </a:extLst>
          </p:cNvPr>
          <p:cNvSpPr>
            <a:spLocks noGrp="1"/>
          </p:cNvSpPr>
          <p:nvPr>
            <p:ph type="body" idx="13"/>
          </p:nvPr>
        </p:nvSpPr>
        <p:spPr>
          <a:xfrm>
            <a:off x="4476750" y="1066801"/>
            <a:ext cx="6804276" cy="823912"/>
          </a:xfrm>
          <a:prstGeom prst="roundRect">
            <a:avLst/>
          </a:prstGeom>
          <a:solidFill>
            <a:schemeClr val="accent5">
              <a:lumMod val="75000"/>
            </a:schemeClr>
          </a:solidFill>
        </p:spPr>
        <p:txBody>
          <a:bodyPr/>
          <a:lstStyle/>
          <a:p>
            <a:r>
              <a:rPr lang="en-CA" sz="2000">
                <a:solidFill>
                  <a:schemeClr val="bg1"/>
                </a:solidFill>
              </a:rPr>
              <a:t>What it looks like in practice</a:t>
            </a:r>
          </a:p>
        </p:txBody>
      </p:sp>
      <p:sp>
        <p:nvSpPr>
          <p:cNvPr id="6" name="Content Placeholder 5">
            <a:extLst>
              <a:ext uri="{FF2B5EF4-FFF2-40B4-BE49-F238E27FC236}">
                <a16:creationId xmlns:a16="http://schemas.microsoft.com/office/drawing/2014/main" id="{2A63918C-2496-2A6E-A43A-D85B3F51282D}"/>
              </a:ext>
            </a:extLst>
          </p:cNvPr>
          <p:cNvSpPr>
            <a:spLocks noGrp="1"/>
          </p:cNvSpPr>
          <p:nvPr>
            <p:ph sz="half" idx="14"/>
          </p:nvPr>
        </p:nvSpPr>
        <p:spPr>
          <a:xfrm flipH="1">
            <a:off x="4476750" y="1957902"/>
            <a:ext cx="6804276" cy="4418264"/>
          </a:xfrm>
          <a:prstGeom prst="rect">
            <a:avLst/>
          </a:prstGeom>
          <a:solidFill>
            <a:schemeClr val="accent5">
              <a:lumMod val="40000"/>
              <a:lumOff val="60000"/>
              <a:alpha val="30196"/>
            </a:schemeClr>
          </a:solidFill>
        </p:spPr>
        <p:txBody>
          <a:bodyPr/>
          <a:lstStyle/>
          <a:p>
            <a:pPr marL="285750" indent="-285750" algn="l" defTabSz="914400" rtl="0" eaLnBrk="1" fontAlgn="ctr" latinLnBrk="0" hangingPunct="1">
              <a:buFont typeface="Arial" panose="020B0604020202020204" pitchFamily="34" charset="0"/>
              <a:buChar char="•"/>
            </a:pPr>
            <a:r>
              <a:rPr lang="en-US" sz="2000" b="0" i="0" kern="1200">
                <a:solidFill>
                  <a:schemeClr val="dk1"/>
                </a:solidFill>
                <a:effectLst/>
                <a:latin typeface="+mn-lt"/>
                <a:ea typeface="+mn-ea"/>
                <a:cs typeface="+mn-cs"/>
              </a:rPr>
              <a:t>Employees are able to talk to their immediate supervisors about how their work is done.</a:t>
            </a:r>
          </a:p>
          <a:p>
            <a:pPr marL="285750" indent="-285750" algn="l" defTabSz="914400" rtl="0" eaLnBrk="1" fontAlgn="ctr" latinLnBrk="0" hangingPunct="1">
              <a:buFont typeface="Arial" panose="020B0604020202020204" pitchFamily="34" charset="0"/>
              <a:buChar char="•"/>
            </a:pPr>
            <a:r>
              <a:rPr lang="en-US" sz="2000" b="0" i="0" kern="1200">
                <a:solidFill>
                  <a:schemeClr val="dk1"/>
                </a:solidFill>
                <a:effectLst/>
                <a:latin typeface="+mn-lt"/>
                <a:ea typeface="+mn-ea"/>
                <a:cs typeface="+mn-cs"/>
              </a:rPr>
              <a:t>Employees have some control over how they organize their work.</a:t>
            </a:r>
          </a:p>
          <a:p>
            <a:pPr marL="285750" indent="-285750" algn="l" defTabSz="914400" rtl="0" eaLnBrk="1" fontAlgn="ctr" latinLnBrk="0" hangingPunct="1">
              <a:buFont typeface="Arial" panose="020B0604020202020204" pitchFamily="34" charset="0"/>
              <a:buChar char="•"/>
            </a:pPr>
            <a:r>
              <a:rPr lang="en-US" sz="2000" b="0" i="0" kern="1200">
                <a:solidFill>
                  <a:schemeClr val="tx1"/>
                </a:solidFill>
                <a:effectLst/>
                <a:latin typeface="+mn-lt"/>
                <a:ea typeface="+mn-ea"/>
                <a:cs typeface="+mn-cs"/>
              </a:rPr>
              <a:t>Employees’ opinions and suggestions are considered.</a:t>
            </a:r>
          </a:p>
          <a:p>
            <a:pPr marL="285750" indent="-285750" algn="l" defTabSz="914400" rtl="0" eaLnBrk="1" fontAlgn="ctr" latinLnBrk="0" hangingPunct="1">
              <a:buFont typeface="Arial" panose="020B0604020202020204" pitchFamily="34" charset="0"/>
              <a:buChar char="•"/>
            </a:pPr>
            <a:r>
              <a:rPr lang="en-US" sz="2000" b="0" i="0" kern="1200">
                <a:solidFill>
                  <a:schemeClr val="dk1"/>
                </a:solidFill>
                <a:effectLst/>
                <a:latin typeface="+mn-lt"/>
                <a:ea typeface="+mn-ea"/>
                <a:cs typeface="+mn-cs"/>
              </a:rPr>
              <a:t>Employees are informed of important changes that can impact how their work is done.</a:t>
            </a:r>
          </a:p>
          <a:p>
            <a:pPr marL="285750" indent="-285750" algn="l" defTabSz="914400" rtl="0" eaLnBrk="1" fontAlgn="ctr" latinLnBrk="0" hangingPunct="1">
              <a:buFont typeface="Arial" panose="020B0604020202020204" pitchFamily="34" charset="0"/>
              <a:buChar char="•"/>
            </a:pPr>
            <a:r>
              <a:rPr lang="en-US" sz="2000" b="0" i="0" kern="1200">
                <a:solidFill>
                  <a:schemeClr val="dk1"/>
                </a:solidFill>
                <a:effectLst/>
                <a:latin typeface="+mn-lt"/>
                <a:ea typeface="+mn-ea"/>
                <a:cs typeface="+mn-cs"/>
              </a:rPr>
              <a:t>The</a:t>
            </a:r>
            <a:r>
              <a:rPr lang="en-US" sz="2000" b="0" i="0" kern="1200">
                <a:solidFill>
                  <a:schemeClr val="tx1"/>
                </a:solidFill>
                <a:effectLst/>
                <a:latin typeface="+mn-lt"/>
                <a:ea typeface="+mn-ea"/>
                <a:cs typeface="+mn-cs"/>
              </a:rPr>
              <a:t> employer </a:t>
            </a:r>
            <a:r>
              <a:rPr lang="en-US" sz="2000" b="0" i="0" kern="1200">
                <a:solidFill>
                  <a:schemeClr val="dk1"/>
                </a:solidFill>
                <a:effectLst/>
                <a:latin typeface="+mn-lt"/>
                <a:ea typeface="+mn-ea"/>
                <a:cs typeface="+mn-cs"/>
              </a:rPr>
              <a:t>encourages input from all employees on important decisions related to their work.</a:t>
            </a:r>
          </a:p>
        </p:txBody>
      </p:sp>
    </p:spTree>
    <p:extLst>
      <p:ext uri="{BB962C8B-B14F-4D97-AF65-F5344CB8AC3E}">
        <p14:creationId xmlns:p14="http://schemas.microsoft.com/office/powerpoint/2010/main" val="4163436972"/>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0CDCB0-9295-94DF-4095-FA8F6165266D}"/>
              </a:ext>
            </a:extLst>
          </p:cNvPr>
          <p:cNvSpPr>
            <a:spLocks noGrp="1"/>
          </p:cNvSpPr>
          <p:nvPr>
            <p:ph type="title"/>
          </p:nvPr>
        </p:nvSpPr>
        <p:spPr>
          <a:xfrm>
            <a:off x="606175" y="483826"/>
            <a:ext cx="11585826" cy="1247918"/>
          </a:xfrm>
        </p:spPr>
        <p:txBody>
          <a:bodyPr/>
          <a:lstStyle/>
          <a:p>
            <a:r>
              <a:rPr lang="en-CA" sz="2800"/>
              <a:t>Workload management</a:t>
            </a:r>
          </a:p>
        </p:txBody>
      </p:sp>
      <p:sp>
        <p:nvSpPr>
          <p:cNvPr id="3" name="Text Placeholder 2">
            <a:extLst>
              <a:ext uri="{FF2B5EF4-FFF2-40B4-BE49-F238E27FC236}">
                <a16:creationId xmlns:a16="http://schemas.microsoft.com/office/drawing/2014/main" id="{FC62546B-0AE3-79A4-1114-84DB0B99264A}"/>
              </a:ext>
            </a:extLst>
          </p:cNvPr>
          <p:cNvSpPr>
            <a:spLocks noGrp="1"/>
          </p:cNvSpPr>
          <p:nvPr>
            <p:ph type="body" idx="1"/>
          </p:nvPr>
        </p:nvSpPr>
        <p:spPr>
          <a:xfrm>
            <a:off x="606176" y="1066801"/>
            <a:ext cx="3756276" cy="823912"/>
          </a:xfrm>
          <a:prstGeom prst="roundRect">
            <a:avLst/>
          </a:prstGeom>
          <a:solidFill>
            <a:schemeClr val="tx2"/>
          </a:solidFill>
        </p:spPr>
        <p:txBody>
          <a:bodyPr/>
          <a:lstStyle/>
          <a:p>
            <a:r>
              <a:rPr lang="en-CA" sz="2000">
                <a:solidFill>
                  <a:schemeClr val="bg1"/>
                </a:solidFill>
              </a:rPr>
              <a:t>Definition</a:t>
            </a:r>
          </a:p>
        </p:txBody>
      </p:sp>
      <p:sp>
        <p:nvSpPr>
          <p:cNvPr id="4" name="Content Placeholder 3">
            <a:extLst>
              <a:ext uri="{FF2B5EF4-FFF2-40B4-BE49-F238E27FC236}">
                <a16:creationId xmlns:a16="http://schemas.microsoft.com/office/drawing/2014/main" id="{17397B8E-A0BB-9308-83B5-9973233F5640}"/>
              </a:ext>
            </a:extLst>
          </p:cNvPr>
          <p:cNvSpPr>
            <a:spLocks noGrp="1"/>
          </p:cNvSpPr>
          <p:nvPr>
            <p:ph sz="half" idx="2"/>
          </p:nvPr>
        </p:nvSpPr>
        <p:spPr>
          <a:xfrm flipH="1">
            <a:off x="606174" y="1957902"/>
            <a:ext cx="3756275" cy="4416272"/>
          </a:xfrm>
          <a:prstGeom prst="rect">
            <a:avLst/>
          </a:prstGeom>
          <a:solidFill>
            <a:srgbClr val="FFB549">
              <a:alpha val="30196"/>
            </a:srgbClr>
          </a:solidFill>
        </p:spPr>
        <p:txBody>
          <a:bodyPr/>
          <a:lstStyle/>
          <a:p>
            <a:pPr marL="0" indent="0" algn="l">
              <a:buNone/>
              <a:defRPr/>
            </a:pPr>
            <a:r>
              <a:rPr lang="en-CA" sz="2000" kern="1200">
                <a:solidFill>
                  <a:schemeClr val="dk1"/>
                </a:solidFill>
                <a:effectLst/>
                <a:latin typeface="+mn-lt"/>
                <a:ea typeface="+mn-ea"/>
                <a:cs typeface="+mn-cs"/>
              </a:rPr>
              <a:t>A work environment where tasks and responsibilities can be accomplished successfully in the time available.</a:t>
            </a:r>
            <a:endParaRPr lang="en-CA" sz="2800"/>
          </a:p>
        </p:txBody>
      </p:sp>
      <p:sp>
        <p:nvSpPr>
          <p:cNvPr id="5" name="Text Placeholder 4">
            <a:extLst>
              <a:ext uri="{FF2B5EF4-FFF2-40B4-BE49-F238E27FC236}">
                <a16:creationId xmlns:a16="http://schemas.microsoft.com/office/drawing/2014/main" id="{48241C8B-FF9F-CFAB-9D63-96C6F0735163}"/>
              </a:ext>
            </a:extLst>
          </p:cNvPr>
          <p:cNvSpPr>
            <a:spLocks noGrp="1"/>
          </p:cNvSpPr>
          <p:nvPr>
            <p:ph type="body" idx="13"/>
          </p:nvPr>
        </p:nvSpPr>
        <p:spPr>
          <a:xfrm>
            <a:off x="4476750" y="1066801"/>
            <a:ext cx="6804276" cy="823912"/>
          </a:xfrm>
          <a:prstGeom prst="roundRect">
            <a:avLst/>
          </a:prstGeom>
          <a:solidFill>
            <a:schemeClr val="tx2"/>
          </a:solidFill>
        </p:spPr>
        <p:txBody>
          <a:bodyPr/>
          <a:lstStyle/>
          <a:p>
            <a:r>
              <a:rPr lang="en-CA" sz="2000">
                <a:solidFill>
                  <a:schemeClr val="bg1"/>
                </a:solidFill>
              </a:rPr>
              <a:t>What it looks like in practice</a:t>
            </a:r>
          </a:p>
        </p:txBody>
      </p:sp>
      <p:sp>
        <p:nvSpPr>
          <p:cNvPr id="6" name="Content Placeholder 5">
            <a:extLst>
              <a:ext uri="{FF2B5EF4-FFF2-40B4-BE49-F238E27FC236}">
                <a16:creationId xmlns:a16="http://schemas.microsoft.com/office/drawing/2014/main" id="{2A63918C-2496-2A6E-A43A-D85B3F51282D}"/>
              </a:ext>
            </a:extLst>
          </p:cNvPr>
          <p:cNvSpPr>
            <a:spLocks noGrp="1"/>
          </p:cNvSpPr>
          <p:nvPr>
            <p:ph sz="half" idx="14"/>
          </p:nvPr>
        </p:nvSpPr>
        <p:spPr>
          <a:xfrm flipH="1">
            <a:off x="4476750" y="1957901"/>
            <a:ext cx="6804276" cy="4416271"/>
          </a:xfrm>
          <a:prstGeom prst="rect">
            <a:avLst/>
          </a:prstGeom>
          <a:solidFill>
            <a:srgbClr val="FFB549">
              <a:alpha val="30196"/>
            </a:srgbClr>
          </a:solidFill>
        </p:spPr>
        <p:txBody>
          <a:bodyPr/>
          <a:lstStyle/>
          <a:p>
            <a:pPr marL="285750" indent="-285750" algn="l" defTabSz="914400" rtl="0" eaLnBrk="1" fontAlgn="ctr" latinLnBrk="0" hangingPunct="1">
              <a:buFont typeface="Arial" panose="020B0604020202020204" pitchFamily="34" charset="0"/>
              <a:buChar char="•"/>
            </a:pPr>
            <a:r>
              <a:rPr lang="en-US" sz="2000" b="0" i="0" kern="1200">
                <a:solidFill>
                  <a:schemeClr val="dk1"/>
                </a:solidFill>
                <a:effectLst/>
                <a:latin typeface="+mn-lt"/>
                <a:ea typeface="+mn-ea"/>
                <a:cs typeface="+mn-cs"/>
              </a:rPr>
              <a:t>The amount of work employees are expected to do is reasonable for their positions.</a:t>
            </a:r>
          </a:p>
          <a:p>
            <a:pPr marL="285750" indent="-285750" algn="l" defTabSz="914400" rtl="0" eaLnBrk="1" fontAlgn="ctr" latinLnBrk="0" hangingPunct="1">
              <a:buFont typeface="Arial" panose="020B0604020202020204" pitchFamily="34" charset="0"/>
              <a:buChar char="•"/>
            </a:pPr>
            <a:r>
              <a:rPr lang="en-US" sz="2000" b="0" i="0" kern="1200">
                <a:solidFill>
                  <a:schemeClr val="dk1"/>
                </a:solidFill>
                <a:effectLst/>
                <a:latin typeface="+mn-lt"/>
                <a:ea typeface="+mn-ea"/>
                <a:cs typeface="+mn-cs"/>
              </a:rPr>
              <a:t>Employees have the equipment and resources needed to do their jobs well.</a:t>
            </a:r>
          </a:p>
          <a:p>
            <a:pPr marL="285750" indent="-285750" algn="l" defTabSz="914400" rtl="0" eaLnBrk="1" fontAlgn="ctr" latinLnBrk="0" hangingPunct="1">
              <a:buFont typeface="Arial" panose="020B0604020202020204" pitchFamily="34" charset="0"/>
              <a:buChar char="•"/>
            </a:pPr>
            <a:r>
              <a:rPr lang="en-US" sz="2000" b="0" i="0" kern="1200">
                <a:solidFill>
                  <a:schemeClr val="dk1"/>
                </a:solidFill>
                <a:effectLst/>
                <a:latin typeface="+mn-lt"/>
                <a:ea typeface="+mn-ea"/>
                <a:cs typeface="+mn-cs"/>
              </a:rPr>
              <a:t>Employees can talk to their supervisors about the amount of work they have to do.</a:t>
            </a:r>
          </a:p>
          <a:p>
            <a:pPr marL="285750" indent="-285750" algn="l" defTabSz="914400" rtl="0" eaLnBrk="1" fontAlgn="ctr" latinLnBrk="0" hangingPunct="1">
              <a:buFont typeface="Arial" panose="020B0604020202020204" pitchFamily="34" charset="0"/>
              <a:buChar char="•"/>
            </a:pPr>
            <a:r>
              <a:rPr lang="en-US" sz="2000" b="0" i="0" kern="1200">
                <a:solidFill>
                  <a:schemeClr val="dk1"/>
                </a:solidFill>
                <a:effectLst/>
                <a:latin typeface="+mn-lt"/>
                <a:ea typeface="+mn-ea"/>
                <a:cs typeface="+mn-cs"/>
              </a:rPr>
              <a:t>Employees’ work is free from unnecessary interruptions and disruptions.</a:t>
            </a:r>
          </a:p>
          <a:p>
            <a:pPr marL="285750" indent="-285750" algn="l" defTabSz="914400" rtl="0" eaLnBrk="1" fontAlgn="ctr" latinLnBrk="0" hangingPunct="1">
              <a:buFont typeface="Arial" panose="020B0604020202020204" pitchFamily="34" charset="0"/>
              <a:buChar char="•"/>
            </a:pPr>
            <a:r>
              <a:rPr lang="en-US" sz="2000" b="0" i="0" kern="1200">
                <a:solidFill>
                  <a:schemeClr val="dk1"/>
                </a:solidFill>
                <a:effectLst/>
                <a:latin typeface="+mn-lt"/>
                <a:ea typeface="+mn-ea"/>
                <a:cs typeface="+mn-cs"/>
              </a:rPr>
              <a:t>Employees have an appropriate level of control over prioritizing tasks and responsibilities when facing multiple demands.</a:t>
            </a:r>
          </a:p>
        </p:txBody>
      </p:sp>
    </p:spTree>
    <p:extLst>
      <p:ext uri="{BB962C8B-B14F-4D97-AF65-F5344CB8AC3E}">
        <p14:creationId xmlns:p14="http://schemas.microsoft.com/office/powerpoint/2010/main" val="1047905615"/>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0CDCB0-9295-94DF-4095-FA8F6165266D}"/>
              </a:ext>
            </a:extLst>
          </p:cNvPr>
          <p:cNvSpPr>
            <a:spLocks noGrp="1"/>
          </p:cNvSpPr>
          <p:nvPr>
            <p:ph type="title"/>
          </p:nvPr>
        </p:nvSpPr>
        <p:spPr>
          <a:xfrm>
            <a:off x="620639" y="481834"/>
            <a:ext cx="11571361" cy="1247918"/>
          </a:xfrm>
        </p:spPr>
        <p:txBody>
          <a:bodyPr/>
          <a:lstStyle/>
          <a:p>
            <a:r>
              <a:rPr lang="en-CA" sz="2800"/>
              <a:t>Engagement</a:t>
            </a:r>
          </a:p>
        </p:txBody>
      </p:sp>
      <p:sp>
        <p:nvSpPr>
          <p:cNvPr id="3" name="Text Placeholder 2">
            <a:extLst>
              <a:ext uri="{FF2B5EF4-FFF2-40B4-BE49-F238E27FC236}">
                <a16:creationId xmlns:a16="http://schemas.microsoft.com/office/drawing/2014/main" id="{FC62546B-0AE3-79A4-1114-84DB0B99264A}"/>
              </a:ext>
            </a:extLst>
          </p:cNvPr>
          <p:cNvSpPr>
            <a:spLocks noGrp="1"/>
          </p:cNvSpPr>
          <p:nvPr>
            <p:ph type="body" idx="1"/>
          </p:nvPr>
        </p:nvSpPr>
        <p:spPr>
          <a:xfrm>
            <a:off x="606176" y="1066801"/>
            <a:ext cx="3756276" cy="823912"/>
          </a:xfrm>
          <a:prstGeom prst="roundRect">
            <a:avLst/>
          </a:prstGeom>
          <a:solidFill>
            <a:schemeClr val="accent5">
              <a:lumMod val="75000"/>
            </a:schemeClr>
          </a:solidFill>
        </p:spPr>
        <p:txBody>
          <a:bodyPr/>
          <a:lstStyle/>
          <a:p>
            <a:r>
              <a:rPr lang="en-CA" sz="2000">
                <a:solidFill>
                  <a:schemeClr val="bg1"/>
                </a:solidFill>
              </a:rPr>
              <a:t>Definition</a:t>
            </a:r>
          </a:p>
        </p:txBody>
      </p:sp>
      <p:sp>
        <p:nvSpPr>
          <p:cNvPr id="4" name="Content Placeholder 3">
            <a:extLst>
              <a:ext uri="{FF2B5EF4-FFF2-40B4-BE49-F238E27FC236}">
                <a16:creationId xmlns:a16="http://schemas.microsoft.com/office/drawing/2014/main" id="{17397B8E-A0BB-9308-83B5-9973233F5640}"/>
              </a:ext>
            </a:extLst>
          </p:cNvPr>
          <p:cNvSpPr>
            <a:spLocks noGrp="1"/>
          </p:cNvSpPr>
          <p:nvPr>
            <p:ph sz="half" idx="2"/>
          </p:nvPr>
        </p:nvSpPr>
        <p:spPr>
          <a:xfrm flipH="1">
            <a:off x="606174" y="1957902"/>
            <a:ext cx="3756275" cy="4418264"/>
          </a:xfrm>
          <a:prstGeom prst="rect">
            <a:avLst/>
          </a:prstGeom>
          <a:solidFill>
            <a:schemeClr val="accent5">
              <a:lumMod val="40000"/>
              <a:lumOff val="60000"/>
              <a:alpha val="30196"/>
            </a:schemeClr>
          </a:solidFill>
        </p:spPr>
        <p:txBody>
          <a:bodyPr/>
          <a:lstStyle/>
          <a:p>
            <a:pPr marL="0" indent="0">
              <a:buNone/>
            </a:pPr>
            <a:r>
              <a:rPr lang="en-CA" sz="2000" b="0" kern="1200">
                <a:solidFill>
                  <a:schemeClr val="dk1"/>
                </a:solidFill>
                <a:effectLst/>
                <a:latin typeface="+mn-lt"/>
                <a:ea typeface="+mn-ea"/>
                <a:cs typeface="+mn-cs"/>
              </a:rPr>
              <a:t>A work environment where employees feel connected to their work and are motivated to do their job well.</a:t>
            </a:r>
          </a:p>
        </p:txBody>
      </p:sp>
      <p:sp>
        <p:nvSpPr>
          <p:cNvPr id="5" name="Text Placeholder 4">
            <a:extLst>
              <a:ext uri="{FF2B5EF4-FFF2-40B4-BE49-F238E27FC236}">
                <a16:creationId xmlns:a16="http://schemas.microsoft.com/office/drawing/2014/main" id="{48241C8B-FF9F-CFAB-9D63-96C6F0735163}"/>
              </a:ext>
            </a:extLst>
          </p:cNvPr>
          <p:cNvSpPr>
            <a:spLocks noGrp="1"/>
          </p:cNvSpPr>
          <p:nvPr>
            <p:ph type="body" idx="13"/>
          </p:nvPr>
        </p:nvSpPr>
        <p:spPr>
          <a:xfrm>
            <a:off x="4476750" y="1066801"/>
            <a:ext cx="6804276" cy="823912"/>
          </a:xfrm>
          <a:prstGeom prst="roundRect">
            <a:avLst/>
          </a:prstGeom>
          <a:solidFill>
            <a:schemeClr val="accent5">
              <a:lumMod val="75000"/>
            </a:schemeClr>
          </a:solidFill>
        </p:spPr>
        <p:txBody>
          <a:bodyPr/>
          <a:lstStyle/>
          <a:p>
            <a:r>
              <a:rPr lang="en-CA" sz="2000">
                <a:solidFill>
                  <a:schemeClr val="bg1"/>
                </a:solidFill>
              </a:rPr>
              <a:t>What it looks like in practice</a:t>
            </a:r>
          </a:p>
        </p:txBody>
      </p:sp>
      <p:sp>
        <p:nvSpPr>
          <p:cNvPr id="6" name="Content Placeholder 5">
            <a:extLst>
              <a:ext uri="{FF2B5EF4-FFF2-40B4-BE49-F238E27FC236}">
                <a16:creationId xmlns:a16="http://schemas.microsoft.com/office/drawing/2014/main" id="{2A63918C-2496-2A6E-A43A-D85B3F51282D}"/>
              </a:ext>
            </a:extLst>
          </p:cNvPr>
          <p:cNvSpPr>
            <a:spLocks noGrp="1"/>
          </p:cNvSpPr>
          <p:nvPr>
            <p:ph sz="half" idx="14"/>
          </p:nvPr>
        </p:nvSpPr>
        <p:spPr>
          <a:xfrm flipH="1">
            <a:off x="4476750" y="1957902"/>
            <a:ext cx="6804276" cy="4418264"/>
          </a:xfrm>
          <a:prstGeom prst="rect">
            <a:avLst/>
          </a:prstGeom>
          <a:solidFill>
            <a:schemeClr val="accent5">
              <a:lumMod val="40000"/>
              <a:lumOff val="60000"/>
              <a:alpha val="30196"/>
            </a:schemeClr>
          </a:solidFill>
        </p:spPr>
        <p:txBody>
          <a:bodyPr/>
          <a:lstStyle/>
          <a:p>
            <a:pPr marL="285750" indent="-285750" algn="l" defTabSz="914400" rtl="0" eaLnBrk="1" fontAlgn="ctr" latinLnBrk="0" hangingPunct="1">
              <a:buFont typeface="Arial" panose="020B0604020202020204" pitchFamily="34" charset="0"/>
              <a:buChar char="•"/>
            </a:pPr>
            <a:r>
              <a:rPr lang="en-US" sz="2000" b="0" i="0" kern="1200">
                <a:solidFill>
                  <a:schemeClr val="dk1"/>
                </a:solidFill>
                <a:effectLst/>
                <a:latin typeface="+mn-lt"/>
                <a:ea typeface="+mn-ea"/>
                <a:cs typeface="+mn-cs"/>
              </a:rPr>
              <a:t>Employees enjoy their work.</a:t>
            </a:r>
          </a:p>
          <a:p>
            <a:pPr marL="285750" indent="-285750" algn="l" defTabSz="914400" rtl="0" eaLnBrk="1" fontAlgn="ctr" latinLnBrk="0" hangingPunct="1">
              <a:buFont typeface="Arial" panose="020B0604020202020204" pitchFamily="34" charset="0"/>
              <a:buChar char="•"/>
            </a:pPr>
            <a:r>
              <a:rPr lang="en-US" sz="2000" b="0" i="0" kern="1200">
                <a:solidFill>
                  <a:schemeClr val="dk1"/>
                </a:solidFill>
                <a:effectLst/>
                <a:latin typeface="+mn-lt"/>
                <a:ea typeface="+mn-ea"/>
                <a:cs typeface="+mn-cs"/>
              </a:rPr>
              <a:t>Employees are willing to give extra effort at work if needed.</a:t>
            </a:r>
          </a:p>
          <a:p>
            <a:pPr marL="285750" indent="-285750" algn="l" defTabSz="914400" rtl="0" eaLnBrk="1" fontAlgn="ctr" latinLnBrk="0" hangingPunct="1">
              <a:buFont typeface="Arial" panose="020B0604020202020204" pitchFamily="34" charset="0"/>
              <a:buChar char="•"/>
            </a:pPr>
            <a:r>
              <a:rPr lang="en-US" sz="2000" b="0" i="0" kern="1200">
                <a:effectLst/>
                <a:latin typeface="+mn-lt"/>
                <a:ea typeface="+mn-ea"/>
                <a:cs typeface="+mn-cs"/>
              </a:rPr>
              <a:t>Employees describe their work as important.</a:t>
            </a:r>
          </a:p>
          <a:p>
            <a:pPr marL="285750" indent="-285750" algn="l" defTabSz="914400" rtl="0" eaLnBrk="1" fontAlgn="ctr" latinLnBrk="0" hangingPunct="1">
              <a:buFont typeface="Arial" panose="020B0604020202020204" pitchFamily="34" charset="0"/>
              <a:buChar char="•"/>
            </a:pPr>
            <a:r>
              <a:rPr lang="en-US" sz="2000" b="0" i="0" kern="1200">
                <a:solidFill>
                  <a:schemeClr val="dk1"/>
                </a:solidFill>
                <a:effectLst/>
                <a:latin typeface="+mn-lt"/>
                <a:ea typeface="+mn-ea"/>
                <a:cs typeface="+mn-cs"/>
              </a:rPr>
              <a:t>Employees are committed to the success of the organization.</a:t>
            </a:r>
          </a:p>
          <a:p>
            <a:pPr marL="285750" indent="-285750" algn="l" defTabSz="914400" rtl="0" eaLnBrk="1" fontAlgn="ctr" latinLnBrk="0" hangingPunct="1">
              <a:buFont typeface="Arial" panose="020B0604020202020204" pitchFamily="34" charset="0"/>
              <a:buChar char="•"/>
            </a:pPr>
            <a:r>
              <a:rPr lang="en-US" sz="2000" b="0" i="0" kern="1200">
                <a:solidFill>
                  <a:schemeClr val="dk1"/>
                </a:solidFill>
                <a:effectLst/>
                <a:latin typeface="+mn-lt"/>
                <a:ea typeface="+mn-ea"/>
                <a:cs typeface="+mn-cs"/>
              </a:rPr>
              <a:t>Employees are proud of the work they do.</a:t>
            </a:r>
          </a:p>
        </p:txBody>
      </p:sp>
    </p:spTree>
    <p:extLst>
      <p:ext uri="{BB962C8B-B14F-4D97-AF65-F5344CB8AC3E}">
        <p14:creationId xmlns:p14="http://schemas.microsoft.com/office/powerpoint/2010/main" val="3839189333"/>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0CDCB0-9295-94DF-4095-FA8F6165266D}"/>
              </a:ext>
            </a:extLst>
          </p:cNvPr>
          <p:cNvSpPr>
            <a:spLocks noGrp="1"/>
          </p:cNvSpPr>
          <p:nvPr>
            <p:ph type="title"/>
          </p:nvPr>
        </p:nvSpPr>
        <p:spPr>
          <a:xfrm>
            <a:off x="620639" y="481834"/>
            <a:ext cx="11571361" cy="1247918"/>
          </a:xfrm>
        </p:spPr>
        <p:txBody>
          <a:bodyPr/>
          <a:lstStyle/>
          <a:p>
            <a:r>
              <a:rPr lang="en-CA" sz="2800"/>
              <a:t>Balance</a:t>
            </a:r>
          </a:p>
        </p:txBody>
      </p:sp>
      <p:sp>
        <p:nvSpPr>
          <p:cNvPr id="3" name="Text Placeholder 2">
            <a:extLst>
              <a:ext uri="{FF2B5EF4-FFF2-40B4-BE49-F238E27FC236}">
                <a16:creationId xmlns:a16="http://schemas.microsoft.com/office/drawing/2014/main" id="{FC62546B-0AE3-79A4-1114-84DB0B99264A}"/>
              </a:ext>
            </a:extLst>
          </p:cNvPr>
          <p:cNvSpPr>
            <a:spLocks noGrp="1"/>
          </p:cNvSpPr>
          <p:nvPr>
            <p:ph type="body" idx="1"/>
          </p:nvPr>
        </p:nvSpPr>
        <p:spPr>
          <a:xfrm>
            <a:off x="606176" y="1066801"/>
            <a:ext cx="3756276" cy="823912"/>
          </a:xfrm>
          <a:prstGeom prst="roundRect">
            <a:avLst/>
          </a:prstGeom>
          <a:solidFill>
            <a:schemeClr val="tx2"/>
          </a:solidFill>
        </p:spPr>
        <p:txBody>
          <a:bodyPr/>
          <a:lstStyle/>
          <a:p>
            <a:r>
              <a:rPr lang="en-CA" sz="2000">
                <a:solidFill>
                  <a:schemeClr val="bg1"/>
                </a:solidFill>
              </a:rPr>
              <a:t>Definition</a:t>
            </a:r>
          </a:p>
        </p:txBody>
      </p:sp>
      <p:sp>
        <p:nvSpPr>
          <p:cNvPr id="4" name="Content Placeholder 3">
            <a:extLst>
              <a:ext uri="{FF2B5EF4-FFF2-40B4-BE49-F238E27FC236}">
                <a16:creationId xmlns:a16="http://schemas.microsoft.com/office/drawing/2014/main" id="{17397B8E-A0BB-9308-83B5-9973233F5640}"/>
              </a:ext>
            </a:extLst>
          </p:cNvPr>
          <p:cNvSpPr>
            <a:spLocks noGrp="1"/>
          </p:cNvSpPr>
          <p:nvPr>
            <p:ph sz="half" idx="2"/>
          </p:nvPr>
        </p:nvSpPr>
        <p:spPr>
          <a:xfrm flipH="1">
            <a:off x="606174" y="1957902"/>
            <a:ext cx="3756275" cy="4418264"/>
          </a:xfrm>
          <a:prstGeom prst="rect">
            <a:avLst/>
          </a:prstGeom>
          <a:solidFill>
            <a:srgbClr val="FFB549">
              <a:alpha val="30196"/>
            </a:srgbClr>
          </a:solidFill>
        </p:spPr>
        <p:txBody>
          <a:bodyPr/>
          <a:lstStyle/>
          <a:p>
            <a:pPr marL="0" indent="0" algn="l">
              <a:buNone/>
            </a:pPr>
            <a:r>
              <a:rPr lang="en-CA" sz="2000" kern="1200">
                <a:solidFill>
                  <a:schemeClr val="dk1"/>
                </a:solidFill>
                <a:effectLst/>
                <a:latin typeface="+mn-lt"/>
                <a:ea typeface="+mn-ea"/>
                <a:cs typeface="+mn-cs"/>
              </a:rPr>
              <a:t>A work environment where there is recognition of the need for balance between the demands of work, family, and personal life.</a:t>
            </a:r>
          </a:p>
        </p:txBody>
      </p:sp>
      <p:sp>
        <p:nvSpPr>
          <p:cNvPr id="5" name="Text Placeholder 4">
            <a:extLst>
              <a:ext uri="{FF2B5EF4-FFF2-40B4-BE49-F238E27FC236}">
                <a16:creationId xmlns:a16="http://schemas.microsoft.com/office/drawing/2014/main" id="{48241C8B-FF9F-CFAB-9D63-96C6F0735163}"/>
              </a:ext>
            </a:extLst>
          </p:cNvPr>
          <p:cNvSpPr>
            <a:spLocks noGrp="1"/>
          </p:cNvSpPr>
          <p:nvPr>
            <p:ph type="body" idx="13"/>
          </p:nvPr>
        </p:nvSpPr>
        <p:spPr>
          <a:xfrm>
            <a:off x="4476750" y="1066801"/>
            <a:ext cx="6804276" cy="823912"/>
          </a:xfrm>
          <a:prstGeom prst="roundRect">
            <a:avLst/>
          </a:prstGeom>
          <a:solidFill>
            <a:schemeClr val="tx2"/>
          </a:solidFill>
        </p:spPr>
        <p:txBody>
          <a:bodyPr/>
          <a:lstStyle/>
          <a:p>
            <a:r>
              <a:rPr lang="en-CA" sz="2000">
                <a:solidFill>
                  <a:schemeClr val="bg1"/>
                </a:solidFill>
              </a:rPr>
              <a:t>What it looks like in practice</a:t>
            </a:r>
          </a:p>
        </p:txBody>
      </p:sp>
      <p:sp>
        <p:nvSpPr>
          <p:cNvPr id="6" name="Content Placeholder 5">
            <a:extLst>
              <a:ext uri="{FF2B5EF4-FFF2-40B4-BE49-F238E27FC236}">
                <a16:creationId xmlns:a16="http://schemas.microsoft.com/office/drawing/2014/main" id="{2A63918C-2496-2A6E-A43A-D85B3F51282D}"/>
              </a:ext>
            </a:extLst>
          </p:cNvPr>
          <p:cNvSpPr>
            <a:spLocks noGrp="1"/>
          </p:cNvSpPr>
          <p:nvPr>
            <p:ph sz="half" idx="14"/>
          </p:nvPr>
        </p:nvSpPr>
        <p:spPr>
          <a:xfrm flipH="1">
            <a:off x="4476750" y="1957902"/>
            <a:ext cx="6804276" cy="4418264"/>
          </a:xfrm>
          <a:prstGeom prst="rect">
            <a:avLst/>
          </a:prstGeom>
          <a:solidFill>
            <a:srgbClr val="FFB549">
              <a:alpha val="30196"/>
            </a:srgbClr>
          </a:solidFill>
        </p:spPr>
        <p:txBody>
          <a:bodyPr/>
          <a:lstStyle/>
          <a:p>
            <a:pPr marL="285750" indent="-285750" defTabSz="914400" fontAlgn="ctr">
              <a:buFont typeface="Arial" panose="020B0604020202020204" pitchFamily="34" charset="0"/>
              <a:buChar char="•"/>
            </a:pPr>
            <a:r>
              <a:rPr lang="en-US" sz="2000" b="0" i="0" kern="1200">
                <a:solidFill>
                  <a:schemeClr val="dk1"/>
                </a:solidFill>
                <a:effectLst/>
                <a:latin typeface="+mn-lt"/>
                <a:ea typeface="+mn-ea"/>
                <a:cs typeface="+mn-cs"/>
              </a:rPr>
              <a:t>The </a:t>
            </a:r>
            <a:r>
              <a:rPr lang="en-US" sz="2000" b="0" i="0" kern="1200">
                <a:solidFill>
                  <a:schemeClr val="tx1"/>
                </a:solidFill>
                <a:effectLst/>
                <a:latin typeface="+mn-lt"/>
                <a:ea typeface="+mn-ea"/>
                <a:cs typeface="+mn-cs"/>
              </a:rPr>
              <a:t>employer</a:t>
            </a:r>
            <a:r>
              <a:rPr lang="en-US" sz="2000" b="0" i="0" kern="1200">
                <a:solidFill>
                  <a:schemeClr val="dk1"/>
                </a:solidFill>
                <a:effectLst/>
                <a:latin typeface="+mn-lt"/>
                <a:ea typeface="+mn-ea"/>
                <a:cs typeface="+mn-cs"/>
              </a:rPr>
              <a:t> encourages </a:t>
            </a:r>
            <a:r>
              <a:rPr lang="en-US" sz="2000" b="0" i="0" kern="1200">
                <a:effectLst/>
                <a:latin typeface="+mn-lt"/>
                <a:ea typeface="+mn-ea"/>
                <a:cs typeface="+mn-cs"/>
              </a:rPr>
              <a:t>employees to take </a:t>
            </a:r>
            <a:r>
              <a:rPr lang="en-US" sz="2000" b="0" i="0" kern="1200">
                <a:solidFill>
                  <a:schemeClr val="dk1"/>
                </a:solidFill>
                <a:effectLst/>
                <a:latin typeface="+mn-lt"/>
                <a:ea typeface="+mn-ea"/>
                <a:cs typeface="+mn-cs"/>
              </a:rPr>
              <a:t>their entitled breaks (e.g., lunchtime, sick time, vacation time, earned days off, parental leave).</a:t>
            </a:r>
          </a:p>
          <a:p>
            <a:pPr marL="285750" indent="-285750" algn="l" defTabSz="914400" rtl="0" eaLnBrk="1" fontAlgn="ctr" latinLnBrk="0" hangingPunct="1">
              <a:buFont typeface="Arial" panose="020B0604020202020204" pitchFamily="34" charset="0"/>
              <a:buChar char="•"/>
            </a:pPr>
            <a:r>
              <a:rPr lang="en-US" sz="2000" b="0" i="0" kern="1200">
                <a:solidFill>
                  <a:schemeClr val="dk1"/>
                </a:solidFill>
                <a:effectLst/>
                <a:latin typeface="+mn-lt"/>
                <a:ea typeface="+mn-ea"/>
                <a:cs typeface="+mn-cs"/>
              </a:rPr>
              <a:t>Employees are able to reasonably meet the demands of personal life and work.</a:t>
            </a:r>
          </a:p>
          <a:p>
            <a:pPr marL="285750" indent="-285750" algn="l" defTabSz="914400" rtl="0" eaLnBrk="1" fontAlgn="ctr" latinLnBrk="0" hangingPunct="1">
              <a:buFont typeface="Arial" panose="020B0604020202020204" pitchFamily="34" charset="0"/>
              <a:buChar char="•"/>
            </a:pPr>
            <a:r>
              <a:rPr lang="en-US" sz="2000" b="0" i="0" kern="1200">
                <a:solidFill>
                  <a:schemeClr val="dk1"/>
                </a:solidFill>
                <a:effectLst/>
                <a:latin typeface="+mn-lt"/>
                <a:ea typeface="+mn-ea"/>
                <a:cs typeface="+mn-cs"/>
              </a:rPr>
              <a:t>The </a:t>
            </a:r>
            <a:r>
              <a:rPr lang="en-US" sz="2000" b="0" i="0" kern="1200">
                <a:solidFill>
                  <a:schemeClr val="tx1"/>
                </a:solidFill>
                <a:effectLst/>
                <a:latin typeface="+mn-lt"/>
                <a:ea typeface="+mn-ea"/>
                <a:cs typeface="+mn-cs"/>
              </a:rPr>
              <a:t>employer</a:t>
            </a:r>
            <a:r>
              <a:rPr lang="en-US" sz="2000" b="0" i="0" kern="1200">
                <a:solidFill>
                  <a:schemeClr val="dk1"/>
                </a:solidFill>
                <a:effectLst/>
                <a:latin typeface="+mn-lt"/>
                <a:ea typeface="+mn-ea"/>
                <a:cs typeface="+mn-cs"/>
              </a:rPr>
              <a:t> promotes life-work harmony.</a:t>
            </a:r>
          </a:p>
          <a:p>
            <a:pPr marL="285750" indent="-285750" algn="l" defTabSz="914400" rtl="0" eaLnBrk="1" fontAlgn="ctr" latinLnBrk="0" hangingPunct="1">
              <a:buFont typeface="Arial" panose="020B0604020202020204" pitchFamily="34" charset="0"/>
              <a:buChar char="•"/>
            </a:pPr>
            <a:r>
              <a:rPr lang="en-US" sz="2000" b="0" i="0" kern="1200">
                <a:solidFill>
                  <a:schemeClr val="dk1"/>
                </a:solidFill>
                <a:effectLst/>
                <a:latin typeface="+mn-lt"/>
                <a:ea typeface="+mn-ea"/>
                <a:cs typeface="+mn-cs"/>
              </a:rPr>
              <a:t>Employees can talk to their supervisors when they are having trouble maintaining harmony between their life and work.</a:t>
            </a:r>
          </a:p>
          <a:p>
            <a:pPr marL="285750" indent="-285750" algn="l" defTabSz="914400" rtl="0" eaLnBrk="1" fontAlgn="ctr" latinLnBrk="0" hangingPunct="1">
              <a:buFont typeface="Arial" panose="020B0604020202020204" pitchFamily="34" charset="0"/>
              <a:buChar char="•"/>
            </a:pPr>
            <a:r>
              <a:rPr lang="en-US" sz="2000" b="0" i="0" kern="1200">
                <a:solidFill>
                  <a:schemeClr val="dk1"/>
                </a:solidFill>
                <a:effectLst/>
                <a:latin typeface="+mn-lt"/>
                <a:ea typeface="+mn-ea"/>
                <a:cs typeface="+mn-cs"/>
              </a:rPr>
              <a:t>Employees have energy left at the end of most workdays for their personal life.</a:t>
            </a:r>
            <a:endParaRPr lang="en-CA" sz="2800"/>
          </a:p>
        </p:txBody>
      </p:sp>
    </p:spTree>
    <p:extLst>
      <p:ext uri="{BB962C8B-B14F-4D97-AF65-F5344CB8AC3E}">
        <p14:creationId xmlns:p14="http://schemas.microsoft.com/office/powerpoint/2010/main" val="3652238699"/>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0CDCB0-9295-94DF-4095-FA8F6165266D}"/>
              </a:ext>
            </a:extLst>
          </p:cNvPr>
          <p:cNvSpPr>
            <a:spLocks noGrp="1"/>
          </p:cNvSpPr>
          <p:nvPr>
            <p:ph type="title"/>
          </p:nvPr>
        </p:nvSpPr>
        <p:spPr>
          <a:xfrm>
            <a:off x="620639" y="464776"/>
            <a:ext cx="11571361" cy="1247918"/>
          </a:xfrm>
        </p:spPr>
        <p:txBody>
          <a:bodyPr/>
          <a:lstStyle/>
          <a:p>
            <a:r>
              <a:rPr lang="en-CA" sz="2800"/>
              <a:t>Psychological protection</a:t>
            </a:r>
          </a:p>
        </p:txBody>
      </p:sp>
      <p:sp>
        <p:nvSpPr>
          <p:cNvPr id="3" name="Text Placeholder 2">
            <a:extLst>
              <a:ext uri="{FF2B5EF4-FFF2-40B4-BE49-F238E27FC236}">
                <a16:creationId xmlns:a16="http://schemas.microsoft.com/office/drawing/2014/main" id="{FC62546B-0AE3-79A4-1114-84DB0B99264A}"/>
              </a:ext>
            </a:extLst>
          </p:cNvPr>
          <p:cNvSpPr>
            <a:spLocks noGrp="1"/>
          </p:cNvSpPr>
          <p:nvPr>
            <p:ph type="body" idx="1"/>
          </p:nvPr>
        </p:nvSpPr>
        <p:spPr>
          <a:xfrm>
            <a:off x="606176" y="1066801"/>
            <a:ext cx="3756276" cy="823912"/>
          </a:xfrm>
          <a:prstGeom prst="roundRect">
            <a:avLst/>
          </a:prstGeom>
          <a:solidFill>
            <a:schemeClr val="accent5">
              <a:lumMod val="75000"/>
            </a:schemeClr>
          </a:solidFill>
        </p:spPr>
        <p:txBody>
          <a:bodyPr/>
          <a:lstStyle/>
          <a:p>
            <a:r>
              <a:rPr lang="en-CA" sz="2000">
                <a:solidFill>
                  <a:schemeClr val="bg1"/>
                </a:solidFill>
              </a:rPr>
              <a:t>Definition</a:t>
            </a:r>
          </a:p>
        </p:txBody>
      </p:sp>
      <p:sp>
        <p:nvSpPr>
          <p:cNvPr id="4" name="Content Placeholder 3">
            <a:extLst>
              <a:ext uri="{FF2B5EF4-FFF2-40B4-BE49-F238E27FC236}">
                <a16:creationId xmlns:a16="http://schemas.microsoft.com/office/drawing/2014/main" id="{17397B8E-A0BB-9308-83B5-9973233F5640}"/>
              </a:ext>
            </a:extLst>
          </p:cNvPr>
          <p:cNvSpPr>
            <a:spLocks noGrp="1"/>
          </p:cNvSpPr>
          <p:nvPr>
            <p:ph sz="half" idx="2"/>
          </p:nvPr>
        </p:nvSpPr>
        <p:spPr>
          <a:xfrm flipH="1">
            <a:off x="606174" y="1957902"/>
            <a:ext cx="3756275" cy="4435322"/>
          </a:xfrm>
          <a:prstGeom prst="rect">
            <a:avLst/>
          </a:prstGeom>
          <a:solidFill>
            <a:schemeClr val="accent5">
              <a:lumMod val="40000"/>
              <a:lumOff val="60000"/>
              <a:alpha val="30196"/>
            </a:schemeClr>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2000">
                <a:effectLst/>
              </a:rPr>
              <a:t>A work environment where employees’ psychological safety is ensured.</a:t>
            </a:r>
          </a:p>
        </p:txBody>
      </p:sp>
      <p:sp>
        <p:nvSpPr>
          <p:cNvPr id="5" name="Text Placeholder 4">
            <a:extLst>
              <a:ext uri="{FF2B5EF4-FFF2-40B4-BE49-F238E27FC236}">
                <a16:creationId xmlns:a16="http://schemas.microsoft.com/office/drawing/2014/main" id="{48241C8B-FF9F-CFAB-9D63-96C6F0735163}"/>
              </a:ext>
            </a:extLst>
          </p:cNvPr>
          <p:cNvSpPr>
            <a:spLocks noGrp="1"/>
          </p:cNvSpPr>
          <p:nvPr>
            <p:ph type="body" idx="13"/>
          </p:nvPr>
        </p:nvSpPr>
        <p:spPr>
          <a:xfrm>
            <a:off x="4476750" y="1066801"/>
            <a:ext cx="6804276" cy="823912"/>
          </a:xfrm>
          <a:prstGeom prst="roundRect">
            <a:avLst/>
          </a:prstGeom>
          <a:solidFill>
            <a:schemeClr val="accent5">
              <a:lumMod val="75000"/>
            </a:schemeClr>
          </a:solidFill>
        </p:spPr>
        <p:txBody>
          <a:bodyPr/>
          <a:lstStyle/>
          <a:p>
            <a:r>
              <a:rPr lang="en-CA" sz="2000">
                <a:solidFill>
                  <a:schemeClr val="bg1"/>
                </a:solidFill>
              </a:rPr>
              <a:t>What it looks like in practice</a:t>
            </a:r>
          </a:p>
        </p:txBody>
      </p:sp>
      <p:sp>
        <p:nvSpPr>
          <p:cNvPr id="6" name="Content Placeholder 5">
            <a:extLst>
              <a:ext uri="{FF2B5EF4-FFF2-40B4-BE49-F238E27FC236}">
                <a16:creationId xmlns:a16="http://schemas.microsoft.com/office/drawing/2014/main" id="{2A63918C-2496-2A6E-A43A-D85B3F51282D}"/>
              </a:ext>
            </a:extLst>
          </p:cNvPr>
          <p:cNvSpPr>
            <a:spLocks noGrp="1"/>
          </p:cNvSpPr>
          <p:nvPr>
            <p:ph sz="half" idx="14"/>
          </p:nvPr>
        </p:nvSpPr>
        <p:spPr>
          <a:xfrm flipH="1">
            <a:off x="4476750" y="1957901"/>
            <a:ext cx="6804276" cy="4435321"/>
          </a:xfrm>
          <a:prstGeom prst="rect">
            <a:avLst/>
          </a:prstGeom>
          <a:solidFill>
            <a:schemeClr val="accent5">
              <a:lumMod val="40000"/>
              <a:lumOff val="60000"/>
              <a:alpha val="30196"/>
            </a:schemeClr>
          </a:solidFill>
        </p:spPr>
        <p:txBody>
          <a:bodyPr/>
          <a:lstStyle/>
          <a:p>
            <a:pPr marL="285750" indent="-285750" rtl="0" fontAlgn="ctr">
              <a:buFont typeface="Arial" panose="020B0604020202020204" pitchFamily="34" charset="0"/>
              <a:buChar char="•"/>
            </a:pPr>
            <a:r>
              <a:rPr lang="en-US" sz="1900" b="0" i="0" kern="1200">
                <a:solidFill>
                  <a:schemeClr val="dk1"/>
                </a:solidFill>
                <a:effectLst/>
              </a:rPr>
              <a:t>The </a:t>
            </a:r>
            <a:r>
              <a:rPr lang="en-US" sz="1900" b="0" i="0" kern="1200">
                <a:solidFill>
                  <a:schemeClr val="tx1"/>
                </a:solidFill>
                <a:effectLst/>
                <a:latin typeface="+mn-lt"/>
                <a:ea typeface="+mn-ea"/>
                <a:cs typeface="+mn-cs"/>
              </a:rPr>
              <a:t>employer</a:t>
            </a:r>
            <a:r>
              <a:rPr lang="en-US" sz="1900" b="0" i="0" kern="1200">
                <a:solidFill>
                  <a:schemeClr val="dk1"/>
                </a:solidFill>
                <a:effectLst/>
              </a:rPr>
              <a:t> is committed to minimizing unnecessary stress at work.</a:t>
            </a:r>
          </a:p>
          <a:p>
            <a:pPr marL="285750" indent="-285750" rtl="0" fontAlgn="ctr">
              <a:buFont typeface="Arial" panose="020B0604020202020204" pitchFamily="34" charset="0"/>
              <a:buChar char="•"/>
            </a:pPr>
            <a:r>
              <a:rPr lang="en-US" sz="1900" b="0" i="0" kern="1200">
                <a:solidFill>
                  <a:schemeClr val="dk1"/>
                </a:solidFill>
                <a:effectLst/>
              </a:rPr>
              <a:t>Immediate supervisors care about employees’ emotional well-being.</a:t>
            </a:r>
          </a:p>
          <a:p>
            <a:pPr marL="285750" indent="-285750" rtl="0" fontAlgn="ctr">
              <a:buFont typeface="Arial" panose="020B0604020202020204" pitchFamily="34" charset="0"/>
              <a:buChar char="•"/>
            </a:pPr>
            <a:r>
              <a:rPr lang="en-US" sz="1900" b="0" i="0" kern="1200">
                <a:solidFill>
                  <a:schemeClr val="dk1"/>
                </a:solidFill>
                <a:effectLst/>
              </a:rPr>
              <a:t>The </a:t>
            </a:r>
            <a:r>
              <a:rPr lang="en-US" sz="1900" b="0" i="0" kern="1200">
                <a:solidFill>
                  <a:schemeClr val="tx1"/>
                </a:solidFill>
                <a:effectLst/>
                <a:latin typeface="+mn-lt"/>
                <a:ea typeface="+mn-ea"/>
                <a:cs typeface="+mn-cs"/>
              </a:rPr>
              <a:t>employer</a:t>
            </a:r>
            <a:r>
              <a:rPr lang="en-US" sz="1900" b="0" i="0" kern="1200">
                <a:solidFill>
                  <a:schemeClr val="dk1"/>
                </a:solidFill>
                <a:effectLst/>
              </a:rPr>
              <a:t> makes efforts to prevent harm to employees from harassment, bullying, discrimination, violence, or stigma.</a:t>
            </a:r>
          </a:p>
          <a:p>
            <a:pPr marL="285750" indent="-285750" rtl="0" fontAlgn="ctr">
              <a:buFont typeface="Arial" panose="020B0604020202020204" pitchFamily="34" charset="0"/>
              <a:buChar char="•"/>
            </a:pPr>
            <a:r>
              <a:rPr lang="en-US" sz="1900" b="0" i="0" kern="1200">
                <a:solidFill>
                  <a:schemeClr val="dk1"/>
                </a:solidFill>
                <a:effectLst/>
              </a:rPr>
              <a:t>Employees would describe the workplace as being psychologically healthy.</a:t>
            </a:r>
          </a:p>
          <a:p>
            <a:pPr marL="285750" indent="-285750" rtl="0" fontAlgn="ctr">
              <a:buFont typeface="Arial" panose="020B0604020202020204" pitchFamily="34" charset="0"/>
              <a:buChar char="•"/>
            </a:pPr>
            <a:r>
              <a:rPr lang="en-US" sz="1900" b="0" i="0" kern="1200">
                <a:solidFill>
                  <a:schemeClr val="dk1"/>
                </a:solidFill>
                <a:effectLst/>
              </a:rPr>
              <a:t>The organization deals effectively with situations that can threaten or harm employees (e.g. harassment, bullying, discrimination, violence, stigma, etc.)</a:t>
            </a:r>
            <a:r>
              <a:rPr lang="en-US" sz="1900" b="0" i="0" kern="1200">
                <a:solidFill>
                  <a:schemeClr val="dk1"/>
                </a:solidFill>
                <a:effectLst/>
                <a:latin typeface="+mn-lt"/>
                <a:ea typeface="+mn-ea"/>
                <a:cs typeface="+mn-cs"/>
              </a:rPr>
              <a:t>.</a:t>
            </a:r>
          </a:p>
          <a:p>
            <a:pPr marL="285750" indent="-285750" rtl="0" fontAlgn="ctr">
              <a:buFont typeface="Arial" panose="020B0604020202020204" pitchFamily="34" charset="0"/>
              <a:buChar char="•"/>
            </a:pPr>
            <a:r>
              <a:rPr lang="en-CA" sz="1900" b="0" i="0" kern="1200">
                <a:effectLst/>
                <a:latin typeface="+mn-lt"/>
                <a:ea typeface="+mn-ea"/>
                <a:cs typeface="+mn-cs"/>
              </a:rPr>
              <a:t>Employees are encouraged to use the official language of their choice.</a:t>
            </a:r>
            <a:endParaRPr lang="en-US" sz="1900" b="0" i="0" kern="1200">
              <a:effectLst/>
              <a:latin typeface="+mn-lt"/>
              <a:ea typeface="+mn-ea"/>
              <a:cs typeface="+mn-cs"/>
            </a:endParaRPr>
          </a:p>
        </p:txBody>
      </p:sp>
    </p:spTree>
    <p:extLst>
      <p:ext uri="{BB962C8B-B14F-4D97-AF65-F5344CB8AC3E}">
        <p14:creationId xmlns:p14="http://schemas.microsoft.com/office/powerpoint/2010/main" val="659355041"/>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0CDCB0-9295-94DF-4095-FA8F6165266D}"/>
              </a:ext>
            </a:extLst>
          </p:cNvPr>
          <p:cNvSpPr>
            <a:spLocks noGrp="1"/>
          </p:cNvSpPr>
          <p:nvPr>
            <p:ph type="title"/>
          </p:nvPr>
        </p:nvSpPr>
        <p:spPr>
          <a:xfrm>
            <a:off x="620640" y="481834"/>
            <a:ext cx="11641462" cy="1247918"/>
          </a:xfrm>
        </p:spPr>
        <p:txBody>
          <a:bodyPr/>
          <a:lstStyle/>
          <a:p>
            <a:r>
              <a:rPr lang="en-CA" sz="2800"/>
              <a:t>Protection of physical safety</a:t>
            </a:r>
          </a:p>
        </p:txBody>
      </p:sp>
      <p:sp>
        <p:nvSpPr>
          <p:cNvPr id="3" name="Text Placeholder 2">
            <a:extLst>
              <a:ext uri="{FF2B5EF4-FFF2-40B4-BE49-F238E27FC236}">
                <a16:creationId xmlns:a16="http://schemas.microsoft.com/office/drawing/2014/main" id="{FC62546B-0AE3-79A4-1114-84DB0B99264A}"/>
              </a:ext>
            </a:extLst>
          </p:cNvPr>
          <p:cNvSpPr>
            <a:spLocks noGrp="1"/>
          </p:cNvSpPr>
          <p:nvPr>
            <p:ph type="body" idx="1"/>
          </p:nvPr>
        </p:nvSpPr>
        <p:spPr>
          <a:xfrm>
            <a:off x="606176" y="1066801"/>
            <a:ext cx="3756276" cy="823912"/>
          </a:xfrm>
          <a:prstGeom prst="roundRect">
            <a:avLst/>
          </a:prstGeom>
          <a:solidFill>
            <a:schemeClr val="tx2"/>
          </a:solidFill>
        </p:spPr>
        <p:txBody>
          <a:bodyPr/>
          <a:lstStyle/>
          <a:p>
            <a:r>
              <a:rPr lang="en-CA" sz="2000">
                <a:solidFill>
                  <a:schemeClr val="bg1"/>
                </a:solidFill>
              </a:rPr>
              <a:t>Definition</a:t>
            </a:r>
          </a:p>
        </p:txBody>
      </p:sp>
      <p:sp>
        <p:nvSpPr>
          <p:cNvPr id="4" name="Content Placeholder 3">
            <a:extLst>
              <a:ext uri="{FF2B5EF4-FFF2-40B4-BE49-F238E27FC236}">
                <a16:creationId xmlns:a16="http://schemas.microsoft.com/office/drawing/2014/main" id="{17397B8E-A0BB-9308-83B5-9973233F5640}"/>
              </a:ext>
            </a:extLst>
          </p:cNvPr>
          <p:cNvSpPr>
            <a:spLocks noGrp="1"/>
          </p:cNvSpPr>
          <p:nvPr>
            <p:ph sz="half" idx="2"/>
          </p:nvPr>
        </p:nvSpPr>
        <p:spPr>
          <a:xfrm flipH="1">
            <a:off x="606174" y="1957902"/>
            <a:ext cx="3756275" cy="4418264"/>
          </a:xfrm>
          <a:prstGeom prst="rect">
            <a:avLst/>
          </a:prstGeom>
          <a:solidFill>
            <a:schemeClr val="bg2">
              <a:alpha val="29804"/>
            </a:schemeClr>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2000">
                <a:effectLst/>
              </a:rPr>
              <a:t>A work environment where employees’ physical safety is ensured.</a:t>
            </a:r>
          </a:p>
        </p:txBody>
      </p:sp>
      <p:sp>
        <p:nvSpPr>
          <p:cNvPr id="5" name="Text Placeholder 4">
            <a:extLst>
              <a:ext uri="{FF2B5EF4-FFF2-40B4-BE49-F238E27FC236}">
                <a16:creationId xmlns:a16="http://schemas.microsoft.com/office/drawing/2014/main" id="{48241C8B-FF9F-CFAB-9D63-96C6F0735163}"/>
              </a:ext>
            </a:extLst>
          </p:cNvPr>
          <p:cNvSpPr>
            <a:spLocks noGrp="1"/>
          </p:cNvSpPr>
          <p:nvPr>
            <p:ph type="body" idx="13"/>
          </p:nvPr>
        </p:nvSpPr>
        <p:spPr>
          <a:xfrm>
            <a:off x="4476750" y="1066801"/>
            <a:ext cx="6804276" cy="823912"/>
          </a:xfrm>
          <a:prstGeom prst="roundRect">
            <a:avLst/>
          </a:prstGeom>
          <a:solidFill>
            <a:schemeClr val="tx2"/>
          </a:solidFill>
        </p:spPr>
        <p:txBody>
          <a:bodyPr/>
          <a:lstStyle/>
          <a:p>
            <a:r>
              <a:rPr lang="en-CA" sz="2000">
                <a:solidFill>
                  <a:schemeClr val="bg1"/>
                </a:solidFill>
              </a:rPr>
              <a:t>What it looks like in practice</a:t>
            </a:r>
          </a:p>
        </p:txBody>
      </p:sp>
      <p:sp>
        <p:nvSpPr>
          <p:cNvPr id="6" name="Content Placeholder 5">
            <a:extLst>
              <a:ext uri="{FF2B5EF4-FFF2-40B4-BE49-F238E27FC236}">
                <a16:creationId xmlns:a16="http://schemas.microsoft.com/office/drawing/2014/main" id="{2A63918C-2496-2A6E-A43A-D85B3F51282D}"/>
              </a:ext>
            </a:extLst>
          </p:cNvPr>
          <p:cNvSpPr>
            <a:spLocks noGrp="1"/>
          </p:cNvSpPr>
          <p:nvPr>
            <p:ph sz="half" idx="14"/>
          </p:nvPr>
        </p:nvSpPr>
        <p:spPr>
          <a:xfrm flipH="1">
            <a:off x="4476750" y="1957902"/>
            <a:ext cx="6804276" cy="4418264"/>
          </a:xfrm>
          <a:prstGeom prst="rect">
            <a:avLst/>
          </a:prstGeom>
          <a:solidFill>
            <a:schemeClr val="bg2">
              <a:alpha val="30196"/>
            </a:schemeClr>
          </a:solidFill>
        </p:spPr>
        <p:txBody>
          <a:bodyPr/>
          <a:lstStyle/>
          <a:p>
            <a:pPr marL="285750" indent="-285750" algn="l" defTabSz="914400" rtl="0" eaLnBrk="1" fontAlgn="ctr" latinLnBrk="0" hangingPunct="1">
              <a:buFont typeface="Arial" panose="020B0604020202020204" pitchFamily="34" charset="0"/>
              <a:buChar char="•"/>
            </a:pPr>
            <a:r>
              <a:rPr lang="en-US" sz="2000" b="0" i="0" kern="1200">
                <a:solidFill>
                  <a:schemeClr val="dk1"/>
                </a:solidFill>
                <a:effectLst/>
                <a:latin typeface="+mn-lt"/>
                <a:ea typeface="+mn-ea"/>
                <a:cs typeface="+mn-cs"/>
              </a:rPr>
              <a:t>The </a:t>
            </a:r>
            <a:r>
              <a:rPr lang="en-US" sz="2000" b="0" i="0" kern="1200">
                <a:solidFill>
                  <a:schemeClr val="tx1"/>
                </a:solidFill>
                <a:effectLst/>
                <a:latin typeface="+mn-lt"/>
                <a:ea typeface="+mn-ea"/>
                <a:cs typeface="+mn-cs"/>
              </a:rPr>
              <a:t>employer</a:t>
            </a:r>
            <a:r>
              <a:rPr lang="en-US" sz="2000" b="0" i="0" kern="1200">
                <a:solidFill>
                  <a:schemeClr val="dk1"/>
                </a:solidFill>
                <a:effectLst/>
                <a:latin typeface="+mn-lt"/>
                <a:ea typeface="+mn-ea"/>
                <a:cs typeface="+mn-cs"/>
              </a:rPr>
              <a:t> cares about how the physical </a:t>
            </a:r>
            <a:r>
              <a:rPr lang="en-US" sz="2000" b="0" i="0" kern="1200">
                <a:effectLst/>
                <a:latin typeface="+mn-lt"/>
                <a:ea typeface="+mn-ea"/>
                <a:cs typeface="+mn-cs"/>
              </a:rPr>
              <a:t>work environment impacts mental health.</a:t>
            </a:r>
          </a:p>
          <a:p>
            <a:pPr marL="285750" indent="-285750" algn="l" defTabSz="914400" rtl="0" eaLnBrk="1" fontAlgn="ctr" latinLnBrk="0" hangingPunct="1">
              <a:buFont typeface="Arial" panose="020B0604020202020204" pitchFamily="34" charset="0"/>
              <a:buChar char="•"/>
            </a:pPr>
            <a:r>
              <a:rPr lang="en-US" sz="2000" b="0" i="0" kern="1200">
                <a:effectLst/>
                <a:latin typeface="+mn-lt"/>
                <a:ea typeface="+mn-ea"/>
                <a:cs typeface="+mn-cs"/>
              </a:rPr>
              <a:t>Employees feel safe in their </a:t>
            </a:r>
            <a:r>
              <a:rPr lang="en-US" sz="2000" b="0" i="0" kern="1200">
                <a:solidFill>
                  <a:schemeClr val="dk1"/>
                </a:solidFill>
                <a:effectLst/>
                <a:latin typeface="+mn-lt"/>
                <a:ea typeface="+mn-ea"/>
                <a:cs typeface="+mn-cs"/>
              </a:rPr>
              <a:t>physical work environment.</a:t>
            </a:r>
          </a:p>
          <a:p>
            <a:pPr marL="285750" indent="-285750" algn="l" defTabSz="914400" rtl="0" eaLnBrk="1" fontAlgn="ctr" latinLnBrk="0" hangingPunct="1">
              <a:buFont typeface="Arial" panose="020B0604020202020204" pitchFamily="34" charset="0"/>
              <a:buChar char="•"/>
            </a:pPr>
            <a:r>
              <a:rPr lang="en-US" sz="2000" b="0" i="0" kern="1200">
                <a:solidFill>
                  <a:schemeClr val="dk1"/>
                </a:solidFill>
                <a:effectLst/>
                <a:latin typeface="+mn-lt"/>
                <a:ea typeface="+mn-ea"/>
                <a:cs typeface="+mn-cs"/>
              </a:rPr>
              <a:t>The way work is scheduled allows for reasonable rest periods.</a:t>
            </a:r>
          </a:p>
          <a:p>
            <a:pPr marL="285750" indent="-285750" algn="l" defTabSz="914400" rtl="0" eaLnBrk="1" fontAlgn="ctr" latinLnBrk="0" hangingPunct="1">
              <a:buFont typeface="Arial" panose="020B0604020202020204" pitchFamily="34" charset="0"/>
              <a:buChar char="•"/>
            </a:pPr>
            <a:r>
              <a:rPr lang="en-US" sz="2000" b="0" i="0" kern="1200">
                <a:solidFill>
                  <a:schemeClr val="dk1"/>
                </a:solidFill>
                <a:effectLst/>
                <a:latin typeface="+mn-lt"/>
                <a:ea typeface="+mn-ea"/>
                <a:cs typeface="+mn-cs"/>
              </a:rPr>
              <a:t>All health and safety concerns are taken seriously.</a:t>
            </a:r>
          </a:p>
          <a:p>
            <a:pPr marL="285750" indent="-285750" algn="l" defTabSz="914400" rtl="0" eaLnBrk="1" fontAlgn="ctr" latinLnBrk="0" hangingPunct="1">
              <a:buFont typeface="Arial" panose="020B0604020202020204" pitchFamily="34" charset="0"/>
              <a:buChar char="•"/>
            </a:pPr>
            <a:r>
              <a:rPr lang="en-US" sz="2000" b="0" i="0" kern="1200">
                <a:solidFill>
                  <a:schemeClr val="dk1"/>
                </a:solidFill>
                <a:effectLst/>
                <a:latin typeface="+mn-lt"/>
                <a:ea typeface="+mn-ea"/>
                <a:cs typeface="+mn-cs"/>
              </a:rPr>
              <a:t>Employees asked to do work that they believe is unsafe, have no hesitation in refusing to do it.</a:t>
            </a:r>
          </a:p>
          <a:p>
            <a:pPr marL="285750" indent="-285750" algn="l" defTabSz="914400" rtl="0" eaLnBrk="1" fontAlgn="ctr" latinLnBrk="0" hangingPunct="1">
              <a:buFont typeface="Arial" panose="020B0604020202020204" pitchFamily="34" charset="0"/>
              <a:buChar char="•"/>
            </a:pPr>
            <a:r>
              <a:rPr lang="en-US" sz="2000" b="0" i="0" kern="1200">
                <a:solidFill>
                  <a:schemeClr val="dk1"/>
                </a:solidFill>
                <a:effectLst/>
                <a:latin typeface="+mn-lt"/>
                <a:ea typeface="+mn-ea"/>
                <a:cs typeface="+mn-cs"/>
              </a:rPr>
              <a:t>Employees get sufficient training to perform their work safely.</a:t>
            </a:r>
          </a:p>
          <a:p>
            <a:pPr marL="285750" indent="-285750" algn="l" defTabSz="914400" rtl="0" eaLnBrk="1" fontAlgn="ctr" latinLnBrk="0" hangingPunct="1">
              <a:buFont typeface="Arial" panose="020B0604020202020204" pitchFamily="34" charset="0"/>
              <a:buChar char="•"/>
            </a:pPr>
            <a:r>
              <a:rPr lang="en-US" sz="2000" b="0" i="0" kern="1200">
                <a:solidFill>
                  <a:schemeClr val="dk1"/>
                </a:solidFill>
                <a:effectLst/>
                <a:latin typeface="+mn-lt"/>
                <a:ea typeface="+mn-ea"/>
                <a:cs typeface="+mn-cs"/>
              </a:rPr>
              <a:t>The </a:t>
            </a:r>
            <a:r>
              <a:rPr lang="en-US" sz="2000" b="0" i="0" kern="1200">
                <a:solidFill>
                  <a:schemeClr val="tx1"/>
                </a:solidFill>
                <a:effectLst/>
                <a:latin typeface="+mn-lt"/>
                <a:ea typeface="+mn-ea"/>
                <a:cs typeface="+mn-cs"/>
              </a:rPr>
              <a:t>employer</a:t>
            </a:r>
            <a:r>
              <a:rPr lang="en-US" sz="2000" b="0" i="0" kern="1200">
                <a:solidFill>
                  <a:schemeClr val="dk1"/>
                </a:solidFill>
                <a:effectLst/>
                <a:latin typeface="+mn-lt"/>
                <a:ea typeface="+mn-ea"/>
                <a:cs typeface="+mn-cs"/>
              </a:rPr>
              <a:t> assesses the psychological demands of the jobs and the job environment to determine if it presents a hazard to employees’ health and safety.</a:t>
            </a:r>
          </a:p>
        </p:txBody>
      </p:sp>
    </p:spTree>
    <p:extLst>
      <p:ext uri="{BB962C8B-B14F-4D97-AF65-F5344CB8AC3E}">
        <p14:creationId xmlns:p14="http://schemas.microsoft.com/office/powerpoint/2010/main" val="4032257628"/>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6175" y="365126"/>
            <a:ext cx="6242465" cy="1247917"/>
          </a:xfrm>
        </p:spPr>
        <p:txBody>
          <a:bodyPr lIns="91440" tIns="45720" rIns="91440" bIns="45720" anchor="t">
            <a:normAutofit/>
          </a:bodyPr>
          <a:lstStyle/>
          <a:p>
            <a:r>
              <a:rPr lang="en-CA" sz="2800"/>
              <a:t>Corporate policy instruments (CPI)</a:t>
            </a:r>
          </a:p>
        </p:txBody>
      </p:sp>
      <p:pic>
        <p:nvPicPr>
          <p:cNvPr id="5" name="Content Placeholder 4" descr="A screenshot of a Safe Work Procedure">
            <a:extLst>
              <a:ext uri="{FF2B5EF4-FFF2-40B4-BE49-F238E27FC236}">
                <a16:creationId xmlns:a16="http://schemas.microsoft.com/office/drawing/2014/main" id="{42BE69D9-6473-9C6F-5E26-43AF3493A881}"/>
              </a:ext>
            </a:extLst>
          </p:cNvPr>
          <p:cNvPicPr>
            <a:picLocks noChangeAspect="1"/>
          </p:cNvPicPr>
          <p:nvPr/>
        </p:nvPicPr>
        <p:blipFill>
          <a:blip r:embed="rId3">
            <a:extLst>
              <a:ext uri="{28A0092B-C50C-407E-A947-70E740481C1C}">
                <a14:useLocalDpi xmlns:a14="http://schemas.microsoft.com/office/drawing/2010/main" val="0"/>
              </a:ext>
            </a:extLst>
          </a:blip>
          <a:srcRect r="-2" b="21389"/>
          <a:stretch/>
        </p:blipFill>
        <p:spPr>
          <a:xfrm>
            <a:off x="6722917" y="740092"/>
            <a:ext cx="5115791" cy="5765567"/>
          </a:xfrm>
          <a:prstGeom prst="rect">
            <a:avLst/>
          </a:prstGeom>
          <a:noFill/>
          <a:ln>
            <a:noFill/>
          </a:ln>
          <a:effectLst>
            <a:outerShdw blurRad="292100" dist="139700" dir="2700000" algn="tl" rotWithShape="0">
              <a:srgbClr val="333333">
                <a:alpha val="65000"/>
              </a:srgbClr>
            </a:outerShdw>
          </a:effectLst>
        </p:spPr>
      </p:pic>
      <p:sp>
        <p:nvSpPr>
          <p:cNvPr id="9" name="Content Placeholder 2">
            <a:extLst>
              <a:ext uri="{FF2B5EF4-FFF2-40B4-BE49-F238E27FC236}">
                <a16:creationId xmlns:a16="http://schemas.microsoft.com/office/drawing/2014/main" id="{08796AA0-A718-E12F-4478-C4DD71F7482E}"/>
              </a:ext>
            </a:extLst>
          </p:cNvPr>
          <p:cNvSpPr>
            <a:spLocks noGrp="1"/>
          </p:cNvSpPr>
          <p:nvPr>
            <p:ph sz="half" idx="2"/>
          </p:nvPr>
        </p:nvSpPr>
        <p:spPr>
          <a:xfrm>
            <a:off x="606175" y="1537855"/>
            <a:ext cx="5391401" cy="4651808"/>
          </a:xfrm>
        </p:spPr>
        <p:txBody>
          <a:bodyPr lIns="91440" tIns="45720" rIns="91440" bIns="45720" anchor="t">
            <a:noAutofit/>
          </a:bodyPr>
          <a:lstStyle/>
          <a:p>
            <a:r>
              <a:rPr lang="en-CA" sz="2000">
                <a:solidFill>
                  <a:schemeClr val="tx2"/>
                </a:solidFill>
                <a:latin typeface="+mj-lt"/>
              </a:rPr>
              <a:t>Standard operating procedure (SOP)</a:t>
            </a:r>
          </a:p>
          <a:p>
            <a:pPr lvl="1"/>
            <a:r>
              <a:rPr lang="en-CA" sz="2000"/>
              <a:t>clearly outlines the roles and responsibilities of the stakeholders</a:t>
            </a:r>
            <a:endParaRPr lang="en-CA" sz="2000">
              <a:cs typeface="Arial"/>
            </a:endParaRPr>
          </a:p>
          <a:p>
            <a:pPr lvl="1"/>
            <a:r>
              <a:rPr lang="en-CA" sz="2000"/>
              <a:t>sets out general instructions</a:t>
            </a:r>
            <a:endParaRPr lang="en-CA" sz="2000">
              <a:cs typeface="Arial"/>
            </a:endParaRPr>
          </a:p>
          <a:p>
            <a:pPr marL="457200" lvl="1" indent="0">
              <a:buNone/>
            </a:pPr>
            <a:endParaRPr lang="en-CA" sz="2000"/>
          </a:p>
          <a:p>
            <a:r>
              <a:rPr lang="en-CA" sz="2000">
                <a:solidFill>
                  <a:schemeClr val="tx2"/>
                </a:solidFill>
                <a:latin typeface="+mj-lt"/>
              </a:rPr>
              <a:t>Safe work procedure (SWP) </a:t>
            </a:r>
          </a:p>
          <a:p>
            <a:pPr lvl="1"/>
            <a:r>
              <a:rPr lang="en-CA" sz="2000"/>
              <a:t>flows from a SOP</a:t>
            </a:r>
            <a:endParaRPr lang="en-CA" sz="2000">
              <a:cs typeface="Arial"/>
            </a:endParaRPr>
          </a:p>
          <a:p>
            <a:pPr lvl="1"/>
            <a:r>
              <a:rPr lang="en-CA" sz="2000"/>
              <a:t>offers concise and detailed step-by-step instructions on how to complete a given task safely including what not to do</a:t>
            </a:r>
            <a:endParaRPr lang="en-CA" sz="2000">
              <a:cs typeface="Arial"/>
            </a:endParaRPr>
          </a:p>
          <a:p>
            <a:pPr lvl="1"/>
            <a:r>
              <a:rPr lang="en-CA" sz="2000"/>
              <a:t>outlines the training and the personal protective equipment (PPE) requirement</a:t>
            </a:r>
            <a:endParaRPr lang="en-CA" sz="2000">
              <a:cs typeface="Arial"/>
            </a:endParaRPr>
          </a:p>
          <a:p>
            <a:pPr lvl="1"/>
            <a:r>
              <a:rPr lang="en-CA" sz="2000"/>
              <a:t>follows a standardized format</a:t>
            </a:r>
            <a:endParaRPr lang="en-CA" sz="2000">
              <a:cs typeface="Arial"/>
            </a:endParaRPr>
          </a:p>
        </p:txBody>
      </p:sp>
    </p:spTree>
    <p:extLst>
      <p:ext uri="{BB962C8B-B14F-4D97-AF65-F5344CB8AC3E}">
        <p14:creationId xmlns:p14="http://schemas.microsoft.com/office/powerpoint/2010/main" val="25568207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xEl>
                                              <p:pRg st="0" end="0"/>
                                            </p:txEl>
                                          </p:spTgt>
                                        </p:tgtEl>
                                        <p:attrNameLst>
                                          <p:attrName>style.visibility</p:attrName>
                                        </p:attrNameLst>
                                      </p:cBhvr>
                                      <p:to>
                                        <p:strVal val="visible"/>
                                      </p:to>
                                    </p:set>
                                    <p:animEffect transition="in" filter="fade">
                                      <p:cBhvr>
                                        <p:cTn id="12" dur="500"/>
                                        <p:tgtEl>
                                          <p:spTgt spid="9">
                                            <p:txEl>
                                              <p:pRg st="0" end="0"/>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9">
                                            <p:txEl>
                                              <p:pRg st="1" end="1"/>
                                            </p:txEl>
                                          </p:spTgt>
                                        </p:tgtEl>
                                        <p:attrNameLst>
                                          <p:attrName>style.visibility</p:attrName>
                                        </p:attrNameLst>
                                      </p:cBhvr>
                                      <p:to>
                                        <p:strVal val="visible"/>
                                      </p:to>
                                    </p:set>
                                    <p:animEffect transition="in" filter="fade">
                                      <p:cBhvr>
                                        <p:cTn id="15" dur="500"/>
                                        <p:tgtEl>
                                          <p:spTgt spid="9">
                                            <p:txEl>
                                              <p:pRg st="1" end="1"/>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9">
                                            <p:txEl>
                                              <p:pRg st="2" end="2"/>
                                            </p:txEl>
                                          </p:spTgt>
                                        </p:tgtEl>
                                        <p:attrNameLst>
                                          <p:attrName>style.visibility</p:attrName>
                                        </p:attrNameLst>
                                      </p:cBhvr>
                                      <p:to>
                                        <p:strVal val="visible"/>
                                      </p:to>
                                    </p:set>
                                    <p:animEffect transition="in" filter="fade">
                                      <p:cBhvr>
                                        <p:cTn id="18" dur="500"/>
                                        <p:tgtEl>
                                          <p:spTgt spid="9">
                                            <p:txEl>
                                              <p:pRg st="2" end="2"/>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9">
                                            <p:txEl>
                                              <p:pRg st="4" end="4"/>
                                            </p:txEl>
                                          </p:spTgt>
                                        </p:tgtEl>
                                        <p:attrNameLst>
                                          <p:attrName>style.visibility</p:attrName>
                                        </p:attrNameLst>
                                      </p:cBhvr>
                                      <p:to>
                                        <p:strVal val="visible"/>
                                      </p:to>
                                    </p:set>
                                    <p:animEffect transition="in" filter="fade">
                                      <p:cBhvr>
                                        <p:cTn id="23" dur="500"/>
                                        <p:tgtEl>
                                          <p:spTgt spid="9">
                                            <p:txEl>
                                              <p:pRg st="4" end="4"/>
                                            </p:txEl>
                                          </p:spTgt>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9">
                                            <p:txEl>
                                              <p:pRg st="5" end="5"/>
                                            </p:txEl>
                                          </p:spTgt>
                                        </p:tgtEl>
                                        <p:attrNameLst>
                                          <p:attrName>style.visibility</p:attrName>
                                        </p:attrNameLst>
                                      </p:cBhvr>
                                      <p:to>
                                        <p:strVal val="visible"/>
                                      </p:to>
                                    </p:set>
                                    <p:animEffect transition="in" filter="fade">
                                      <p:cBhvr>
                                        <p:cTn id="26" dur="500"/>
                                        <p:tgtEl>
                                          <p:spTgt spid="9">
                                            <p:txEl>
                                              <p:pRg st="5" end="5"/>
                                            </p:txEl>
                                          </p:spTgt>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9">
                                            <p:txEl>
                                              <p:pRg st="6" end="6"/>
                                            </p:txEl>
                                          </p:spTgt>
                                        </p:tgtEl>
                                        <p:attrNameLst>
                                          <p:attrName>style.visibility</p:attrName>
                                        </p:attrNameLst>
                                      </p:cBhvr>
                                      <p:to>
                                        <p:strVal val="visible"/>
                                      </p:to>
                                    </p:set>
                                    <p:animEffect transition="in" filter="fade">
                                      <p:cBhvr>
                                        <p:cTn id="29" dur="500"/>
                                        <p:tgtEl>
                                          <p:spTgt spid="9">
                                            <p:txEl>
                                              <p:pRg st="6" end="6"/>
                                            </p:txEl>
                                          </p:spTgt>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9">
                                            <p:txEl>
                                              <p:pRg st="7" end="7"/>
                                            </p:txEl>
                                          </p:spTgt>
                                        </p:tgtEl>
                                        <p:attrNameLst>
                                          <p:attrName>style.visibility</p:attrName>
                                        </p:attrNameLst>
                                      </p:cBhvr>
                                      <p:to>
                                        <p:strVal val="visible"/>
                                      </p:to>
                                    </p:set>
                                    <p:animEffect transition="in" filter="fade">
                                      <p:cBhvr>
                                        <p:cTn id="32" dur="500"/>
                                        <p:tgtEl>
                                          <p:spTgt spid="9">
                                            <p:txEl>
                                              <p:pRg st="7" end="7"/>
                                            </p:txEl>
                                          </p:spTgt>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9">
                                            <p:txEl>
                                              <p:pRg st="8" end="8"/>
                                            </p:txEl>
                                          </p:spTgt>
                                        </p:tgtEl>
                                        <p:attrNameLst>
                                          <p:attrName>style.visibility</p:attrName>
                                        </p:attrNameLst>
                                      </p:cBhvr>
                                      <p:to>
                                        <p:strVal val="visible"/>
                                      </p:to>
                                    </p:set>
                                    <p:animEffect transition="in" filter="fade">
                                      <p:cBhvr>
                                        <p:cTn id="35" dur="500"/>
                                        <p:tgtEl>
                                          <p:spTgt spid="9">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p:bld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41248" y="365760"/>
            <a:ext cx="10515600" cy="854166"/>
          </a:xfrm>
        </p:spPr>
        <p:txBody>
          <a:bodyPr lIns="91440" tIns="45720" rIns="91440" bIns="45720" anchor="ctr">
            <a:normAutofit/>
          </a:bodyPr>
          <a:lstStyle/>
          <a:p>
            <a:r>
              <a:rPr lang="en-CA" sz="2800"/>
              <a:t>What does this mean for your HSC?</a:t>
            </a:r>
          </a:p>
        </p:txBody>
      </p:sp>
      <p:graphicFrame>
        <p:nvGraphicFramePr>
          <p:cNvPr id="5" name="Content Placeholder 2">
            <a:extLst>
              <a:ext uri="{FF2B5EF4-FFF2-40B4-BE49-F238E27FC236}">
                <a16:creationId xmlns:a16="http://schemas.microsoft.com/office/drawing/2014/main" id="{3B84A3F9-0EC6-A361-9AF4-7909BA4AFA31}"/>
              </a:ext>
            </a:extLst>
          </p:cNvPr>
          <p:cNvGraphicFramePr>
            <a:graphicFrameLocks noGrp="1"/>
          </p:cNvGraphicFramePr>
          <p:nvPr>
            <p:ph sz="half" idx="4294967295"/>
          </p:nvPr>
        </p:nvGraphicFramePr>
        <p:xfrm>
          <a:off x="838200" y="1632758"/>
          <a:ext cx="10515600" cy="435254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828872556"/>
      </p:ext>
    </p:extLst>
  </p:cSld>
  <p:clrMapOvr>
    <a:masterClrMapping/>
  </p:clrMapOvr>
</p:sld>
</file>

<file path=ppt/theme/theme1.xml><?xml version="1.0" encoding="utf-8"?>
<a:theme xmlns:a="http://schemas.openxmlformats.org/drawingml/2006/main" name="CorpLook">
  <a:themeElements>
    <a:clrScheme name="Corporate Look - Yellow">
      <a:dk1>
        <a:sysClr val="windowText" lastClr="000000"/>
      </a:dk1>
      <a:lt1>
        <a:sysClr val="window" lastClr="FFFFFF"/>
      </a:lt1>
      <a:dk2>
        <a:srgbClr val="A66318"/>
      </a:dk2>
      <a:lt2>
        <a:srgbClr val="FFB549"/>
      </a:lt2>
      <a:accent1>
        <a:srgbClr val="58A6DC"/>
      </a:accent1>
      <a:accent2>
        <a:srgbClr val="005776"/>
      </a:accent2>
      <a:accent3>
        <a:srgbClr val="70C169"/>
      </a:accent3>
      <a:accent4>
        <a:srgbClr val="046A38"/>
      </a:accent4>
      <a:accent5>
        <a:srgbClr val="B565A7"/>
      </a:accent5>
      <a:accent6>
        <a:srgbClr val="6E2B62"/>
      </a:accent6>
      <a:hlink>
        <a:srgbClr val="0000FF"/>
      </a:hlink>
      <a:folHlink>
        <a:srgbClr val="800080"/>
      </a:folHlink>
    </a:clrScheme>
    <a:fontScheme name="CorpLook">
      <a:majorFont>
        <a:latin typeface="Century Gothic"/>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defRPr sz="1400" dirty="0" err="1" smtClean="0">
            <a:solidFill>
              <a:schemeClr val="tx1">
                <a:lumMod val="65000"/>
                <a:lumOff val="35000"/>
              </a:schemeClr>
            </a:solidFill>
          </a:defRPr>
        </a:defPPr>
      </a:lstStyle>
    </a:txDef>
  </a:objectDefaults>
  <a:extraClrSchemeLst/>
  <a:extLst>
    <a:ext uri="{05A4C25C-085E-4340-85A3-A5531E510DB2}">
      <thm15:themeFamily xmlns:thm15="http://schemas.microsoft.com/office/thememl/2012/main" name="CorpLook" id="{A673D03D-3032-4B5F-B15D-3500CA26FCBD}" vid="{55482A6F-3BC3-4C45-94CB-1E99CB8E81E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Corporate Look - Yellow">
    <a:dk1>
      <a:sysClr val="windowText" lastClr="000000"/>
    </a:dk1>
    <a:lt1>
      <a:sysClr val="window" lastClr="FFFFFF"/>
    </a:lt1>
    <a:dk2>
      <a:srgbClr val="A66318"/>
    </a:dk2>
    <a:lt2>
      <a:srgbClr val="FFB549"/>
    </a:lt2>
    <a:accent1>
      <a:srgbClr val="58A6DC"/>
    </a:accent1>
    <a:accent2>
      <a:srgbClr val="005776"/>
    </a:accent2>
    <a:accent3>
      <a:srgbClr val="70C169"/>
    </a:accent3>
    <a:accent4>
      <a:srgbClr val="046A38"/>
    </a:accent4>
    <a:accent5>
      <a:srgbClr val="B565A7"/>
    </a:accent5>
    <a:accent6>
      <a:srgbClr val="6E2B62"/>
    </a:accent6>
    <a:hlink>
      <a:srgbClr val="0000FF"/>
    </a:hlink>
    <a:folHlink>
      <a:srgbClr val="800080"/>
    </a:folHlink>
  </a:clrScheme>
</a:themeOverride>
</file>

<file path=ppt/theme/themeOverride2.xml><?xml version="1.0" encoding="utf-8"?>
<a:themeOverride xmlns:a="http://schemas.openxmlformats.org/drawingml/2006/main">
  <a:clrScheme name="Corporate Look - Yellow">
    <a:dk1>
      <a:sysClr val="windowText" lastClr="000000"/>
    </a:dk1>
    <a:lt1>
      <a:sysClr val="window" lastClr="FFFFFF"/>
    </a:lt1>
    <a:dk2>
      <a:srgbClr val="A66318"/>
    </a:dk2>
    <a:lt2>
      <a:srgbClr val="FFB549"/>
    </a:lt2>
    <a:accent1>
      <a:srgbClr val="58A6DC"/>
    </a:accent1>
    <a:accent2>
      <a:srgbClr val="005776"/>
    </a:accent2>
    <a:accent3>
      <a:srgbClr val="70C169"/>
    </a:accent3>
    <a:accent4>
      <a:srgbClr val="046A38"/>
    </a:accent4>
    <a:accent5>
      <a:srgbClr val="B565A7"/>
    </a:accent5>
    <a:accent6>
      <a:srgbClr val="6E2B62"/>
    </a:accent6>
    <a:hlink>
      <a:srgbClr val="0000FF"/>
    </a:hlink>
    <a:folHlink>
      <a:srgbClr val="800080"/>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titus xmlns="http://schemas.titus.com/TitusProperties/">
  <TitusGUID xmlns="">5ad04b0f-8b77-4898-a436-60edb86b6fa6</TitusGUID>
  <TitusMetadata xmlns="">eyJucyI6Imh0dHA6XC9cL3d3dy50aXR1cy5jb21cL25zXC9DYW5hZGEgUmV2ZW51ZSBBZ2VuY3kiLCJwcm9wcyI6W3sibiI6IlNlY3VyaXR5Q2xhc3NpZmljYXRpb25MZXZlbCIsInZhbHMiOlt7InZhbHVlIjoiVU5DTEFTU0lGSUVEIn1dfSx7Im4iOiJMYW5ndWFnZVNlbGVjdGlvbiIsInZhbHMiOlt7InZhbHVlIjoiRU5HTElTSCJ9XX0seyJuIjoiVklTVUFMTUFSS0lOR1MiLCJ2YWxzIjpbeyJ2YWx1ZSI6IllFUyJ9XX1dfQ==</TitusMetadata>
</titu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0d6345e5-1cf7-473e-87c6-102aa3c56c75">
      <Terms xmlns="http://schemas.microsoft.com/office/infopath/2007/PartnerControls"/>
    </lcf76f155ced4ddcb4097134ff3c332f>
    <TaxCatchAll xmlns="d14e2f15-b647-4ecf-94ca-2628f5150f37"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9D0FC9958D441543BE67FA11E002536F" ma:contentTypeVersion="13" ma:contentTypeDescription="Crée un document." ma:contentTypeScope="" ma:versionID="7ede5c1d1b75ee81b946fb6196c832c3">
  <xsd:schema xmlns:xsd="http://www.w3.org/2001/XMLSchema" xmlns:xs="http://www.w3.org/2001/XMLSchema" xmlns:p="http://schemas.microsoft.com/office/2006/metadata/properties" xmlns:ns2="0d6345e5-1cf7-473e-87c6-102aa3c56c75" xmlns:ns3="d14e2f15-b647-4ecf-94ca-2628f5150f37" targetNamespace="http://schemas.microsoft.com/office/2006/metadata/properties" ma:root="true" ma:fieldsID="863d9d3589eff8540578ff7184ee7038" ns2:_="" ns3:_="">
    <xsd:import namespace="0d6345e5-1cf7-473e-87c6-102aa3c56c75"/>
    <xsd:import namespace="d14e2f15-b647-4ecf-94ca-2628f5150f37"/>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d6345e5-1cf7-473e-87c6-102aa3c56c7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SearchProperties" ma:index="12" nillable="true" ma:displayName="MediaServiceSearchProperties" ma:hidden="true" ma:internalName="MediaServiceSearchProperties" ma:readOnly="true">
      <xsd:simpleType>
        <xsd:restriction base="dms:Note"/>
      </xsd:simpleType>
    </xsd:element>
    <xsd:element name="MediaServiceObjectDetectorVersions" ma:index="13" nillable="true" ma:displayName="MediaServiceObjectDetectorVersions" ma:hidden="true" ma:indexed="true" ma:internalName="MediaServiceObjectDetectorVersions" ma:readOnly="true">
      <xsd:simpleType>
        <xsd:restriction base="dms:Text"/>
      </xsd:simpleType>
    </xsd:element>
    <xsd:element name="lcf76f155ced4ddcb4097134ff3c332f" ma:index="15" nillable="true" ma:taxonomy="true" ma:internalName="lcf76f155ced4ddcb4097134ff3c332f" ma:taxonomyFieldName="MediaServiceImageTags" ma:displayName="Balises d’images" ma:readOnly="false" ma:fieldId="{5cf76f15-5ced-4ddc-b409-7134ff3c332f}" ma:taxonomyMulti="true" ma:sspId="5af47b69-c9b1-4764-9e67-26b8361a465b" ma:termSetId="09814cd3-568e-fe90-9814-8d621ff8fb84" ma:anchorId="fba54fb3-c3e1-fe81-a776-ca4b69148c4d" ma:open="true" ma:isKeyword="false">
      <xsd:complexType>
        <xsd:sequence>
          <xsd:element ref="pc:Terms" minOccurs="0" maxOccurs="1"/>
        </xsd:sequence>
      </xsd:complexType>
    </xsd:element>
    <xsd:element name="MediaServiceDateTaken" ma:index="17" nillable="true" ma:displayName="MediaServiceDateTaken" ma:hidden="true" ma:indexed="true" ma:internalName="MediaServiceDateTaken"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d14e2f15-b647-4ecf-94ca-2628f5150f37" elementFormDefault="qualified">
    <xsd:import namespace="http://schemas.microsoft.com/office/2006/documentManagement/types"/>
    <xsd:import namespace="http://schemas.microsoft.com/office/infopath/2007/PartnerControls"/>
    <xsd:element name="TaxCatchAll" ma:index="16" nillable="true" ma:displayName="Taxonomy Catch All Column" ma:hidden="true" ma:list="{c34874f3-4ad8-41e3-89d8-df442dada7e2}" ma:internalName="TaxCatchAll" ma:showField="CatchAllData" ma:web="d14e2f15-b647-4ecf-94ca-2628f5150f3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534CCE2C-6F0B-4BFD-B163-DC54446F616F}">
  <ds:schemaRefs>
    <ds:schemaRef ds:uri=""/>
    <ds:schemaRef ds:uri="http://schemas.titus.com/TitusProperties/"/>
  </ds:schemaRefs>
</ds:datastoreItem>
</file>

<file path=customXml/itemProps2.xml><?xml version="1.0" encoding="utf-8"?>
<ds:datastoreItem xmlns:ds="http://schemas.openxmlformats.org/officeDocument/2006/customXml" ds:itemID="{D20C1792-5284-42D1-9A1C-3483755BA845}">
  <ds:schemaRefs>
    <ds:schemaRef ds:uri="8e5103cf-546f-48c2-81b0-4559a6171ca2"/>
    <ds:schemaRef ds:uri="http://schemas.microsoft.com/office/2006/metadata/properties"/>
    <ds:schemaRef ds:uri="http://www.w3.org/XML/1998/namespace"/>
    <ds:schemaRef ds:uri="http://purl.org/dc/terms/"/>
    <ds:schemaRef ds:uri="http://schemas.microsoft.com/office/2006/documentManagement/types"/>
    <ds:schemaRef ds:uri="http://purl.org/dc/elements/1.1/"/>
    <ds:schemaRef ds:uri="http://schemas.openxmlformats.org/package/2006/metadata/core-properties"/>
    <ds:schemaRef ds:uri="http://purl.org/dc/dcmitype/"/>
    <ds:schemaRef ds:uri="76adf08a-257c-4abf-b841-e04a29856e61"/>
    <ds:schemaRef ds:uri="http://schemas.microsoft.com/office/infopath/2007/PartnerControls"/>
  </ds:schemaRefs>
</ds:datastoreItem>
</file>

<file path=customXml/itemProps3.xml><?xml version="1.0" encoding="utf-8"?>
<ds:datastoreItem xmlns:ds="http://schemas.openxmlformats.org/officeDocument/2006/customXml" ds:itemID="{5AD2BC76-6CBB-4790-AF23-368081D04AC6}"/>
</file>

<file path=customXml/itemProps4.xml><?xml version="1.0" encoding="utf-8"?>
<ds:datastoreItem xmlns:ds="http://schemas.openxmlformats.org/officeDocument/2006/customXml" ds:itemID="{81071757-32C3-4927-A5EA-46F338982C0F}">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55</TotalTime>
  <Words>4873</Words>
  <Application>Microsoft Office PowerPoint</Application>
  <PresentationFormat>Widescreen</PresentationFormat>
  <Paragraphs>551</Paragraphs>
  <Slides>86</Slides>
  <Notes>62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86</vt:i4>
      </vt:variant>
    </vt:vector>
  </HeadingPairs>
  <TitlesOfParts>
    <vt:vector size="93" baseType="lpstr">
      <vt:lpstr>Arial</vt:lpstr>
      <vt:lpstr>Calibri</vt:lpstr>
      <vt:lpstr>Century Gothic</vt:lpstr>
      <vt:lpstr>Courier New</vt:lpstr>
      <vt:lpstr>Noto Sans</vt:lpstr>
      <vt:lpstr>ヒラギノ角ゴ Pro W3</vt:lpstr>
      <vt:lpstr>CorpLook</vt:lpstr>
      <vt:lpstr>Occupational Health and Safety (OHS) Program</vt:lpstr>
      <vt:lpstr>Agenda</vt:lpstr>
      <vt:lpstr>At the Canada Revenue Agency (CRA), we are dedicated to providing a healthy and safe work environment for all employees by fostering an organizational culture where health and safety is fundamental in every aspect of the CRA's business.</vt:lpstr>
      <vt:lpstr>Occupational Health and Safety Management System</vt:lpstr>
      <vt:lpstr>OHS Program Structure</vt:lpstr>
      <vt:lpstr>Hazard Prevention Program (HPP)</vt:lpstr>
      <vt:lpstr>Details of OHS Program</vt:lpstr>
      <vt:lpstr>OHS Network Within the CRA</vt:lpstr>
      <vt:lpstr>Roles and responsibilities</vt:lpstr>
      <vt:lpstr>What role can the Health &amp; Safety Committee and Representative play?</vt:lpstr>
      <vt:lpstr>Workplace factors that affect well-being</vt:lpstr>
      <vt:lpstr>CRA’s well-being approach</vt:lpstr>
      <vt:lpstr>Why does a healthy workplace matter?</vt:lpstr>
      <vt:lpstr>Workplace factors</vt:lpstr>
      <vt:lpstr>The 13 Workplace Factors</vt:lpstr>
      <vt:lpstr>13 Workplace Factors- Information Cards</vt:lpstr>
      <vt:lpstr>Organizational culture</vt:lpstr>
      <vt:lpstr>Clear leadership and expectations</vt:lpstr>
      <vt:lpstr>Psychological demands</vt:lpstr>
      <vt:lpstr>Workload management</vt:lpstr>
      <vt:lpstr>Protection of physical safety</vt:lpstr>
      <vt:lpstr>Joint Participation</vt:lpstr>
      <vt:lpstr>Recommendations</vt:lpstr>
      <vt:lpstr>Who to call on for support</vt:lpstr>
      <vt:lpstr>Resources</vt:lpstr>
      <vt:lpstr>Incident Reporting and Disability Management System (IRDMS)</vt:lpstr>
      <vt:lpstr>Reporting Workplace Harassment and Violence</vt:lpstr>
      <vt:lpstr>Stream 1: Hazards/Complaints</vt:lpstr>
      <vt:lpstr>Stream 1 – Hazards/complaints</vt:lpstr>
      <vt:lpstr>Hazard Case – Stage 1 – Supervisor Level</vt:lpstr>
      <vt:lpstr>Hazard Case – Stage 1: Employee Notification</vt:lpstr>
      <vt:lpstr>Hazard Case – Stage 2: HSC/HSR Level</vt:lpstr>
      <vt:lpstr>Hazard Case – Stage 2: Notification to the HSC/HSR</vt:lpstr>
      <vt:lpstr>Hazard Case – Stage 2: Assigning Investigators</vt:lpstr>
      <vt:lpstr>Hazard Case – Stage 2: HSI Response</vt:lpstr>
      <vt:lpstr>Hazard Case – Stage 2: Employee Review</vt:lpstr>
      <vt:lpstr>Hazard Case – Stage 3: National level </vt:lpstr>
      <vt:lpstr>Stream 2:  Injuries/Illnesses</vt:lpstr>
      <vt:lpstr>Stream 2 – Injury/Illness</vt:lpstr>
      <vt:lpstr>Injury/Illness Case – HSC/HSR Notification</vt:lpstr>
      <vt:lpstr>Injury/Illness Case – HSC/HSR Investigation</vt:lpstr>
      <vt:lpstr>Generating LAB1070 Report</vt:lpstr>
      <vt:lpstr>IRDMS - Support </vt:lpstr>
      <vt:lpstr>PowerPoint Presentation</vt:lpstr>
      <vt:lpstr>OHSR Portal</vt:lpstr>
      <vt:lpstr>Monthly Reports</vt:lpstr>
      <vt:lpstr>Meeting Minutes</vt:lpstr>
      <vt:lpstr>Annual Report</vt:lpstr>
      <vt:lpstr>OHS Reports Application</vt:lpstr>
      <vt:lpstr>HSC Mailbox</vt:lpstr>
      <vt:lpstr>Resources and Tools</vt:lpstr>
      <vt:lpstr>Ergonomics – Injury Prevention Program</vt:lpstr>
      <vt:lpstr>When should I think about Ergonomics? </vt:lpstr>
      <vt:lpstr>TIER 1 – Awareness / Self-adjustment </vt:lpstr>
      <vt:lpstr>TIER 2 – Ergonomics Coach</vt:lpstr>
      <vt:lpstr>Ergonomic injury/illness</vt:lpstr>
      <vt:lpstr>Workplace harassment and violence </vt:lpstr>
      <vt:lpstr>Legislation and regulations</vt:lpstr>
      <vt:lpstr>Prescribed resolution process</vt:lpstr>
      <vt:lpstr>What is harassment and violence?</vt:lpstr>
      <vt:lpstr>What is NOT harassment and violence?</vt:lpstr>
      <vt:lpstr> </vt:lpstr>
      <vt:lpstr>Roles of the HSC or the HSR</vt:lpstr>
      <vt:lpstr>Is there anything the HSC cannot participate in?</vt:lpstr>
      <vt:lpstr>Privacy</vt:lpstr>
      <vt:lpstr>Roles of the support person and the HSC member</vt:lpstr>
      <vt:lpstr>PowerPoint Presentation</vt:lpstr>
      <vt:lpstr>Questions</vt:lpstr>
      <vt:lpstr>Additional Information</vt:lpstr>
      <vt:lpstr>For more information</vt:lpstr>
      <vt:lpstr>13 Workplace Factors- Information Cards</vt:lpstr>
      <vt:lpstr>Psychological and social support</vt:lpstr>
      <vt:lpstr>Organizational culture</vt:lpstr>
      <vt:lpstr>Clear leadership and expectations</vt:lpstr>
      <vt:lpstr>Civility and respect</vt:lpstr>
      <vt:lpstr>Psychological demands</vt:lpstr>
      <vt:lpstr>Growth and development</vt:lpstr>
      <vt:lpstr>Recognition and reward</vt:lpstr>
      <vt:lpstr>Involvement and influence</vt:lpstr>
      <vt:lpstr>Workload management</vt:lpstr>
      <vt:lpstr>Engagement</vt:lpstr>
      <vt:lpstr>Balance</vt:lpstr>
      <vt:lpstr>Psychological protection</vt:lpstr>
      <vt:lpstr>Protection of physical safety</vt:lpstr>
      <vt:lpstr>Corporate policy instruments (CPI)</vt:lpstr>
      <vt:lpstr>What does this mean for your HSC?</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UTE Conference</dc:title>
  <dc:creator>Robinson, Jaime (she/her/elle)</dc:creator>
  <cp:keywords>SecurityClassificationLevel - UNCLASSIFIED, Creator - Robinson, Jaime (she/her/elle), EventDateandTime - 2024-09-16 at 10:36:23 AM, EventDateandTime - 2024-09-16 at 10:36:26 AM, EventDateandTime - 2024-09-16 at 02:37:00 PM, EventDateandTime - 2024-09-23 at 10:04:52 AM, EventDateandTime - 2024-09-23 at 10:21:53 AM, EventDateandTime - 2024-09-23 at 10:22:57 AM, EventDateandTime - 2024-09-23 at 10:24:36 AM, EventDateandTime - 2024-10-09 at 10:51:25 AM, EventDateandTime - 2024-10-09 at 10:51:36 AM, EventDateandTime - 2024-10-09 at 01:03:33 PM, EventDateandTime - 2024-10-09 at 01:04:01 PM, EventDateandTime - 2024-10-09 at 01:04:41 PM, EventDateandTime - 2024-10-09 at 01:04:53 PM, EventDateandTime - 2024-10-09 at 01:05:04 PM, EventDateandTime - 2024-10-09 at 01:05:15 PM, EventDateandTime - 2024-10-09 at 01:05:26 PM, EventDateandTime - 2024-10-09 at 01:05:38 PM, EventDateandTime - 2024-10-09 at 01:06:31 PM, EventDateandTime - 2024-10-09 at 01:06:43 PM, EventDateandTime - 2024-10-09 at 01:07:53 PM, EventDateandTime - 2024-10-09 at 01:08:26 PM, EventDateandTime - 2024-10-09 at 01:08:37 PM, EventDateandTime - 2024-10-09 at 01:09:05 PM, EventDateandTime - 2024-10-09 at 01:09:16 PM, EventDateandTime - 2024-10-09 at 01:09:54 PM, EventDateandTime - 2024-10-09 at 01:11:16 PM, EventDateandTime - 2024-10-09 at 01:11:54 PM, EventDateandTime - 2024-10-09 at 01:12:04 PM, EventDateandTime - 2024-10-09 at 01:13:23 PM, EventDateandTime - 2024-10-09 at 01:13:33 PM, EventDateandTime - 2024-10-09 at 01:13:57 PM, EventDateandTime - 2024-10-09 at 01:14:07 PM, EventDateandTime - 2024-10-09 at 01:14:17 PM, EventDateandTime - 2024-10-09 at 01:14:51 PM, EventDateandTime - 2024-10-09 at 01:15:02 PM, EventDateandTime - 2024-10-09 at 01:15:43 PM, EventDateandTime - 2024-10-09 at 01:15:53 PM, EventDateandTime - 2024-10-09 at 01:16:03 PM, EventDateandTime - 2024-10-09 at 01:16:14 PM, EventDateandTime - 2024-10-09 at 01:16:24 PM, EventDateandTime - 2024-10-09 at 01:16:36 PM, EventDateandTime - 2024-10-09 at 01:16:47 PM, EventDateandTime - 2024-10-09 at 01:16:57 PM, EventDateandTime - 2024-10-09 at 01:17:07 PM, EventDateandTime - 2024-10-09 at 01:17:17 PM, EventDateandTime - 2024-10-09 at 01:17:28 PM, EventDateandTime - 2024-10-09 at 01:17:51 PM, EventDateandTime - 2024-10-09 at 01:18:02 PM, EventDateandTime - 2024-10-09 at 01:18:13 PM, EventDateandTime - 2024-10-09 at 01:18:49 PM, EventDateandTime - 2024-10-09 at 01:18:59 PM, EventDateandTime - 2024-10-09 at 01:19:09 PM, EventDateandTime - 2024-10-09 at 01:19:20 PM, EventDateandTime - 2024-10-09 at 01:19:59 PM, EventDateandTime - 2024-10-09 at 01:20:10 PM, EventDateandTime - 2024-10-09 at 01:20:22 PM, EventDateandTime - 2024-10-09 at 01:20:33 PM, EventDateandTime - 2024-10-09 at 01:20:44 PM, EventDateandTime - 2024-10-09 at 01:21:41 PM, EventDateandTime - 2024-10-09 at 01:21:52 PM, EventDateandTime - 2024-10-09 at 01:22:03 PM, EventDateandTime - 2024-10-09 at 01:22:15 PM, EventDateandTime - 2024-10-09 at 01:22:25 PM, EventDateandTime - 2024-10-09 at 01:22:46 PM, EventDateandTime - 2024-10-09 at 01:22:57 PM, EventDateandTime - 2024-10-09 at 01:23:08 PM, EventDateandTime - 2024-10-09 at 01:23:31 PM, EventDateandTime - 2024-10-09 at 01:24:15 PM, EventDateandTime - 2024-10-09 at 01:24:27 PM, EventDateandTime - 2024-10-09 at 01:24:38 PM, EventDateandTime - 2024-10-09 at 01:25:13 PM, EventDateandTime - 2024-10-09 at 01:25:44 PM, EventDateandTime - 2024-10-09 at 01:25:55 PM, EventDateandTime - 2024-10-09 at 01:26:06 PM, EventDateandTime - 2024-10-09 at 01:26:30 PM, EventDateandTime - 2024-10-09 at 01:27:06 PM, EventDateandTime - 2024-10-09 at 01:27:16 PM, EventDateandTime - 2024-10-09 at 01:27:27 PM, EventDateandTime - 2024-10-09 at 01:27:54 PM, EventDateandTime - 2024-10-09 at 01:28:06 PM, EventDateandTime - 2024-10-09 at 01:28:26 PM, EventDateandTime - 2024-10-09 at 01:28:37 PM, EventDateandTime - 2024-10-09 at 01:29:05 PM, EventDateandTime - 2024-10-09 at 01:29:15 PM, EventDateandTime - 2024-10-16 at 09:53:36 AM, EventDateandTime - 2024-10-16 at 09:54:00 AM, EventDateandTime - 2024-10-16 at 09:54:22 AM, EventDateandTime - 2024-10-16 at 09:54:35 AM, EventDateandTime - 2024-10-16 at 09:56:35 AM, EventDateandTime - 2024-10-16 at 09:56:49 AM, EventDateandTime - 2024-10-16 at 09:57:12 AM, EventDateandTime - 2024-10-16 at 10:01:56 AM, EventDateandTime - 2024-10-16 at 10:04:08 AM, EventDateandTime - 2024-10-21 at 08:35:37 AM, EventDateandTime - 2024-10-21 at 08:36:02 AM, EventDateandTime - 2024-10-21 at 08:36:13 AM, EventDateandTime - 2024-10-21 at 08:36:23 AM, EventDateandTime - 2024-10-21 at 08:36:35 AM, EventDateandTime - 2024-10-21 at 08:37:03 AM, EventDateandTime - 2024-10-21 at 08:37:14 AM, EventDateandTime - 2024-10-21 at 08:37:26 AM, EventDateandTime - 2024-10-21 at 08:38:10 AM, EventDateandTime - 2024-10-21 at 08:38:22 AM, EventDateandTime - 2024-10-21 at 08:38:34 AM, EventDateandTime - 2024-10-21 at 08:39:46 AM, EventDateandTime - 2024-10-21 at 08:40:09 AM, EventDateandTime - 2024-10-21 at 08:40:19 AM, EventDateandTime - 2024-10-21 at 08:40:47 AM, EventDateandTime - 2024-10-21 at 08:40:57 AM, EventDateandTime - 2024-10-21 at 08:41:06 AM, EventDateandTime - 2024-10-21 at 08:42:22 AM, EventDateandTime - 2024-10-21 at 08:42:33 AM, EventDateandTime - 2024-10-21 at 08:44:03 AM, EventDateandTime - 2024-10-21 at 08:44:29 AM, EventDateandTime - 2024-10-21 at 08:44:39 AM, EventDateandTime - 2024-10-21 at 08:45:15 AM, EventDateandTime - 2024-10-21 at 08:45:26 AM, EventDateandTime - 2024-10-21 at 08:46:46 AM, EventDateandTime - 2024-10-21 at 08:46:58 AM, EventDateandTime - 2024-10-21 at 09:46:23 AM, EventDateandTime - 2024-10-21 at 11:21:05 AM, EventDateandTime - 2024-10-21 at 01:15:27 PM, EventDateandTime - 2024-10-21 at 01:15:29 PM, EventDateandTime - 2024-10-21 at 01:23:03 PM, EventDateandTime - 2024-10-21 at 01:23:06 PM, EventDateandTime - 2024-10-21 at 01:23:07 PM, EventDateandTime - 2024-10-21 at 01:23:11 PM, EventDateandTime - 2024-10-21 at 01:23:12 PM, EventDateandTime - 2024-10-21 at 01:23:18 PM, EventDateandTime - 2024-10-21 at 01:23:21 PM, EventDateandTime - 2024-10-21 at 01:23:30 PM, EventDateandTime - 2024-10-21 at 01:43:52 PM, EventDateandTime - 2024-10-21 at 02:36:45 PM, EventDateandTime - 2024-10-21 at 02:36:47 PM, EventDateandTime - 2024-10-21 at 02:37:14 PM, EventDateandTime - 2024-10-21 at 02:38:16 PM, EventDateandTime - 2024-10-21 at 02:38:17 PM, EventDateandTime - 2024-10-21 at 02:38:33 PM, EventDateandTime - 2024-10-21 at 02:38:37 PM, EventDateandTime - 2024-10-21 at 02:38:41 PM, EventDateandTime - 2024-10-21 at 02:40:18 PM, EventDateandTime - 2024-10-21 at 02:40:23 PM, EventDateandTime - 2024-10-21 at 02:42:32 PM, EventDateandTime - 2024-10-21 at 02:42:47 PM, EventDateandTime - 2024-10-21 at 02:42:49 PM, EventDateandTime - 2024-10-21 at 02:42:55 PM, EventDateandTime - 2024-10-21 at 02:43:01 PM, EventDateandTime - 2024-10-21 at 02:43:58 PM, EventDateandTime - 2024-10-21 at 02:44:42 PM, EventDateandTime - 2024-10-21 at 02:44:45 PM, EventDateandTime - 2024-10-21 at 02:44:49 PM, EventDateandTime - 2024-10-22 at 01:08:11 PM, EventDateandTime - 2024-10-22 at 01:08:37 PM, EventDateandTime - 2024-10-22 at 01:08:51 PM, EventDateandTime - 2024-10-22 at 01:09:00 PM, EventDateandTime - 2024-10-22 at 01:09:14 PM, EventDateandTime - 2024-10-22 at 01:09:19 PM, EventDateandTime - 2024-10-22 at 01:09:23 PM, EventDateandTime - 2024-10-22 at 01:09:26 PM, EventDateandTime - 2024-10-22 at 01:09:39 PM, EventDateandTime - 2024-10-22 at 01:09:41 PM, EventDateandTime - 2024-10-22 at 01:09:47 PM, EventDateandTime - 2024-10-22 at 01:09:51 PM, EventDateandTime - 2024-10-22 at 01:09:58 PM, EventDateandTime - 2024-10-22 at 01:10:09 PM, EventDateandTime - 2024-10-22 at 01:10:12 PM, EventDateandTime - 2024-10-22 at 01:10:16 PM, EventDateandTime - 2024-10-22 at 01:10:18 PM, EventDateandTime - 2024-10-22 at 01:10:21 PM, EventDateandTime - 2024-10-22 at 01:10:23 PM, EventDateandTime - 2024-10-22 at 01:10:32 PM, EventDateandTime - 2024-10-22 at 01:10:36 PM, EventDateandTime - 2024-10-22 at 01:10:41 PM, EventDateandTime - 2024-10-22 at 01:10:46 PM, EventDateandTime - 2024-10-22 at 01:11:02 PM, EventDateandTime - 2024-10-22 at 01:11:05 PM, EventDateandTime - 2024-10-22 at 01:16:09 PM, EventDateandTime - 2024-10-22 at 01:16:13 PM, EventDateandTime - 2024-10-22 at 01:16:19 PM, EventDateandTime - 2024-10-22 at 01:16:26 PM, EventDateandTime - 2024-10-22 at 01:16:30 PM, EventDateandTime - 2024-10-22 at 01:16:48 PM, EventDateandTime - 2024-10-22 at 01:16:54 PM, EventDateandTime - 2024-10-22 at 01:16:57 PM, EventDateandTime - 2024-10-22 at 01:16:59 PM, EventDateandTime - 2024-10-22 at 01:17:15 PM, EventDateandTime - 2024-10-22 at 01:17:22 PM, EventDateandTime - 2024-10-22 at 01:19:00 PM, EventDateandTime - 2024-10-22 at 01:19:09 PM, EventDateandTime - 2024-10-22 at 01:19:10 PM, EventDateandTime - 2024-10-22 at 06:33:26 PM, EventDateandTime - 2024-10-22 at 06:34:44 PM, EventDateandTime - 2024-10-22 at 06:34:56 PM, EventDateandTime - 2024-10-22 at 06:35:07 PM, EventDateandTime - 2024-10-22 at 06:35:28 PM, EventDateandTime - 2024-10-22 at 06:35:38 PM, EventDateandTime - 2024-10-22 at 06:35:49 PM, EventDateandTime - 2024-10-22 at 06:36:13 PM, EventDateandTime - 2024-10-22 at 06:36:23 PM, EventDateandTime - 2024-10-22 at 06:36:43 PM, EventDateandTime - 2024-10-22 at 06:36:53 PM, EventDateandTime - 2024-10-22 at 06:37:04 PM, EventDateandTime - 2024-10-22 at 06:37:15 PM, EventDateandTime - 2024-10-22 at 06:37:25 PM, EventDateandTime - 2024-10-22 at 06:37:35 PM, EventDateandTime - 2024-10-22 at 06:37:45 PM, EventDateandTime - 2024-10-22 at 06:37:55 PM, EventDateandTime - 2024-10-22 at 06:38:05 PM, EventDateandTime - 2024-10-22 at 06:38:25 PM, EventDateandTime - 2024-10-22 at 06:38:35 PM, EventDateandTime - 2024-10-22 at 06:38:45 PM, EventDateandTime - 2024-10-22 at 06:38:57 PM, EventDateandTime - 2024-10-22 at 06:45:26 PM, EventDateandTime - 2024-10-22 at 06:45:56 PM, EventDateandTime - 2024-10-22 at 06:46:06 PM, EventDateandTime - 2024-10-22 at 06:46:16 PM, EventDateandTime - 2024-10-22 at 06:46:50 PM, EventDateandTime - 2024-10-22 at 06:48:11 PM, EventDateandTime - 2024-10-22 at 06:48:35 PM, EventDateandTime - 2024-10-22 at 06:48:45 PM, EventDateandTime - 2024-10-22 at 06:49:18 PM, EventDateandTime - 2024-10-22 at 06:49:50 PM, EventDateandTime - 2024-10-22 at 06:50:01 PM, EventDateandTime - 2024-10-22 at 06:50:20 PM, EventDateandTime - 2024-10-22 at 06:50:30 PM, EventDateandTime - 2024-10-22 at 06:50:40 PM, EventDateandTime - 2024-10-22 at 06:50:50 PM, EventDateandTime - 2024-10-22 at 06:51:00 PM, EventDateandTime - 2024-10-22 at 06:51:10 PM, EventDateandTime - 2024-10-22 at 06:51:41 PM, EventDateandTime - 2024-10-22 at 06:52:13 PM, EventDateandTime - 2024-10-22 at 06:52:36 PM, EventDateandTime - 2024-10-22 at 06:52:47 PM, EventDateandTime - 2024-10-22 at 06:52:57 PM, EventDateandTime - 2024-10-22 at 06:53:20 PM, Creator - Turnley, Shannon (she/her/elle), EventDateandTime - 2024-10-24 at 10:08:19 AM, EventDateandTime - 2024-10-24 at 10:35:39 AM, EventDateandTime - 2024-10-24 at 10:51:07 AM, EventDateandTime - 2024-10-24 at 11:41:30 AM, EventDateandTime - 2024-10-24 at 12:19:47 PM, EventDateandTime - 2024-10-24 at 12:20:55 PM, EventDateandTime - 2024-10-24 at 12:30:37 PM, EventDateandTime - 2024-10-24 at 12:31:53 PM, EventDateandTime - 2024-10-24 at 12:54:59 PM, EventDateandTime - 2024-10-24 at 01:04:56 PM, EventDateandTime - 2024-10-24 at 01:05:41 PM, EventDateandTime - 2024-10-24 at 01:05:56 PM, EventDateandTime - 2024-10-24 at 01:33:44 PM, EventDateandTime - 2024-10-24 at 01:43:22 PM, EventDateandTime - 2024-10-24 at 01:43:46 PM, EventDateandTime - 2024-10-24 at 01:44:36 PM, EventDateandTime - 2024-10-24 at 01:51:56 PM, EventDateandTime - 2024-10-24 at 01:53:56 PM, EventDateandTime - 2024-10-24 at 01:54:41 PM, EventDateandTime - 2024-10-24 at 01:58:38 PM, EventDateandTime - 2024-10-24 at 02:51:48 PM, EventDateandTime - 2024-10-24 at 03:06:53 PM, EventDateandTime - 2024-10-24 at 03:11:01 PM, EventDateandTime - 2024-10-24 at 03:21:56 PM, EventDateandTime - 2024-10-25 at 08:04:33 AM, EventDateandTime - 2024-10-25 at 08:04:53 AM, EventDateandTime - 2024-10-25 at 09:59:48 AM, EventDateandTime - 2024-10-25 at 09:59:54 AM, EventDateandTime - 2024-10-25 at 10:00:26 AM, EventDateandTime - 2024-10-25 at 10:16:49 AM, EventDateandTime - 2024-10-25 at 11:13:57 AM, EventDateandTime - 2024-10-25 at 11:48:56 AM, EventDateandTime - 2024-10-25 at 11:49:02 AM, EventDateandTime - 2024-10-25 at 11:51:14 AM, EventDateandTime - 2024-10-25 at 12:07:23 PM, EventDateandTime - 2024-10-25 at 12:10:32 PM, EventDateandTime - 2024-10-25 at 12:10:36 PM, EventDateandTime - 2024-10-25 at 01:39:29 PM, EventDateandTime - 2024-10-25 at 01:50:20 PM, EventDateandTime - 2024-10-25 at 01:52:40 PM, EventDateandTime - 2024-10-25 at 02:02:27 PM, EventDateandTime - 2024-10-25 at 02:04:23 PM, EventDateandTime - 2024-10-25 at 02:30:42 PM, EventDateandTime - 2024-10-25 at 02:51:17 PM, EventDateandTime - 2024-10-25 at 04:05:54 PM, EventDateandTime - 2024-10-25 at 04:33:01 PM, EventDateandTime - 2024-10-25 at 04:34:29 PM, EventDateandTime - 2024-10-25 at 04:38:26 PM, EventDateandTime - 2024-10-25 at 04:39:20 PM, EventDateandTime - 2024-10-26 at 03:20:17 PM, EventDateandTime - 2024-10-26 at 03:20:19 PM, EventDateandTime - 2024-10-26 at 03:20:59 PM, EventDateandTime - 2024-10-26 at 03:21:02 PM, EventDateandTime - 2024-10-26 at 03:24:58 PM, EventDateandTime - 2024-10-26 at 03:25:03 PM, EventDateandTime - 2024-10-26 at 03:25:07 PM, EventDateandTime - 2024-10-26 at 03:25:09 PM, EventDateandTime - 2024-10-26 at 03:25:51 PM, EventDateandTime - 2024-10-26 at 03:27:04 PM, EventDateandTime - 2024-10-26 at 03:28:37 PM, EventDateandTime - 2024-10-26 at 03:28:50 PM, EventDateandTime - 2024-10-26 at 03:28:53 PM, EventDateandTime - 2024-10-26 at 03:29:00 PM, EventDateandTime - 2024-10-26 at 03:29:24 PM, EventDateandTime - 2024-10-26 at 03:29:59 PM, EventDateandTime - 2024-10-26 at 03:31:36 PM, EventDateandTime - 2024-10-26 at 03:31:49 PM, EventDateandTime - 2024-10-26 at 03:32:22 PM, EventDateandTime - 2024-10-26 at 03:33:09 PM, EventDateandTime - 2024-10-26 at 03:33:37 PM, EventDateandTime - 2024-10-26 at 03:33:40 PM, EventDateandTime - 2024-10-26 at 03:33:45 PM, EventDateandTime - 2024-10-26 at 03:34:00 PM, EventDateandTime - 2024-10-26 at 03:34:02 PM, EventDateandTime - 2024-10-26 at 03:34:04 PM, EventDateandTime - 2024-10-26 at 03:34:13 PM, EventDateandTime - 2024-10-26 at 03:34:17 PM, EventDateandTime - 2024-10-26 at 03:34:18 PM, EventDateandTime - 2024-10-26 at 03:34:19 PM, EventDateandTime - 2024-10-26 at 03:34:21 PM, EventDateandTime - 2024-10-26 at 03:34:23 PM, EventDateandTime - 2024-10-26 at 03:34:26 PM, EventDateandTime - 2024-10-26 at 03:34:33 PM, EventDateandTime - 2024-10-26 at 03:34:45 PM, EventDateandTime - 2024-10-26 at 03:34:48 PM, EventDateandTime - 2024-10-26 at 03:34:54 PM, EventDateandTime - 2024-10-26 at 03:34:56 PM, EventDateandTime - 2024-10-26 at 03:35:07 PM, EventDateandTime - 2024-10-26 at 03:35:12 PM, EventDateandTime - 2024-10-26 at 03:35:20 PM, EventDateandTime - 2024-10-26 at 03:35:24 PM, EventDateandTime - 2024-10-26 at 03:35:32 PM, EventDateandTime - 2024-10-26 at 03:35:33 PM, EventDateandTime - 2024-10-26 at 03:35:34 PM, EventDateandTime - 2024-10-26 at 03:35:35 PM, EventDateandTime - 2024-10-26 at 03:35:36 PM, EventDateandTime - 2024-10-26 at 03:35:37 PM, EventDateandTime - 2024-10-26 at 03:35:39 PM, EventDateandTime - 2024-10-26 at 03:35:41 PM, EventDateandTime - 2024-10-26 at 03:36:00 PM, EventDateandTime - 2024-10-26 at 03:36:11 PM, EventDateandTime - 2024-10-26 at 03:36:19 PM, EventDateandTime - 2024-10-26 at 03:36:21 PM, EventDateandTime - 2024-10-26 at 03:36:26 PM, EventDateandTime - 2024-10-26 at 03:36:27 PM, EventDateandTime - 2024-10-26 at 03:36:31 PM, EventDateandTime - 2024-10-26 at 03:36:35 PM, EventDateandTime - 2024-10-26 at 03:36:37 PM, EventDateandTime - 2024-10-26 at 03:36:38 PM, EventDateandTime - 2024-10-26 at 03:36:49 PM, EventDateandTime - 2024-10-26 at 03:36:53 PM, EventDateandTime - 2024-10-26 at 03:36:56 PM, EventDateandTime - 2024-10-26 at 03:37:00 PM, EventDateandTime - 2024-10-26 at 03:37:30 PM, EventDateandTime - 2024-10-26 at 03:37:31 PM, EventDateandTime - 2024-10-26 at 03:38:26 PM, EventDateandTime - 2024-10-26 at 03:38:36 PM, EventDateandTime - 2024-10-26 at 03:39:20 PM, EventDateandTime - 2024-10-26 at 03:39:27 PM, EventDateandTime - 2024-10-26 at 03:39:37 PM, EventDateandTime - 2024-10-26 at 03:39:40 PM, EventDateandTime - 2024-10-26 at 03:39:42 PM, EventDateandTime - 2024-10-26 at 03:40:46 PM, EventDateandTime - 2024-10-26 at 03:40:48 PM, EventDateandTime - 2024-10-26 at 03:41:24 PM, EventDateandTime - 2024-10-26 at 03:42:21 PM, EventDateandTime - 2024-10-26 at 03:42:39 PM, EventDateandTime - 2024-10-26 at 03:42:49 PM, EventDateandTime - 2024-10-26 at 03:43:03 PM, EventDateandTime - 2024-10-26 at 03:43:07 PM, EventDateandTime - 2024-10-26 at 03:43:11 PM, EventDateandTime - 2024-10-26 at 03:43:16 PM, EventDateandTime - 2024-10-26 at 03:43:20 PM, EventDateandTime - 2024-10-26 at 03:43:25 PM, EventDateandTime - 2024-10-26 at 03:43:29 PM, EventDateandTime - 2024-10-26 at 03:43:37 PM, EventDateandTime - 2024-10-26 at 03:43:47 PM, EventDateandTime - 2024-10-26 at 03:43:52 PM, EventDateandTime - 2024-10-26 at 03:44:15 PM, EventDateandTime - 2024-10-26 at 03:44:22 PM, EventDateandTime - 2024-10-26 at 03:44:26 PM, EventDateandTime - 2024-10-26 at 03:44:30 PM, EventDateandTime - 2024-10-26 at 03:44:47 PM, EventDateandTime - 2024-10-26 at 03:46:52 PM, EventDateandTime - 2024-10-26 at 03:49:01 PM, EventDateandTime - 2024-10-26 at 03:49:07 PM, EventDateandTime - 2024-10-26 at 03:49:12 PM, EventDateandTime - 2024-10-26 at 03:49:17 PM, EventDateandTime - 2024-10-26 at 03:49:21 PM, EventDateandTime - 2024-10-26 at 03:49:27 PM, EventDateandTime - 2024-10-26 at 03:50:20 PM, EventDateandTime - 2024-10-26 at 03:50:26 PM, EventDateandTime - 2024-10-26 at 03:50:28 PM, EventDateandTime - 2024-10-26 at 03:50:50 PM, EventDateandTime - 2024-10-26 at 03:51:00 PM, EventDateandTime - 2024-10-26 at 03:51:07 PM, EventDateandTime - 2024-10-26 at 03:51:10 PM, EventDateandTime - 2024-10-26 at 03:51:14 PM, EventDateandTime - 2024-10-26 at 03:51:16 PM, EventDateandTime - 2024-10-26 at 03:51:19 PM, EventDateandTime - 2024-10-26 at 03:51:20 PM, EventDateandTime - 2024-10-26 at 03:53:54 PM, EventDateandTime - 2024-10-26 at 03:54:00 PM, EventDateandTime - 2024-10-27 at 09:17:14 AM, EventDateandTime - 2024-10-27 at 09:17:37 AM, EventDateandTime - 2024-10-27 at 09:18:05 AM, EventDateandTime - 2024-10-27 at 09:18:16 AM, EventDateandTime - 2024-10-27 at 09:18:42 AM, EventDateandTime - 2024-10-27 at 09:18:52 AM, EventDateandTime - 2024-10-27 at 09:19:26 AM, EventDateandTime - 2024-10-27 at 09:20:16 AM, EventDateandTime - 2024-10-27 at 09:20:46 AM, EventDateandTime - 2024-10-27 at 09:20:57 AM, EventDateandTime - 2024-10-27 at 09:21:08 AM, EventDateandTime - 2024-10-27 at 09:21:18 AM, EventDateandTime - 2024-10-27 at 09:22:26 AM, EventDateandTime - 2024-10-27 at 09:22:35 AM, EventDateandTime - 2024-10-27 at 09:22:57 AM, EventDateandTime - 2024-10-27 at 09:23:17 AM, EventDateandTime - 2024-10-27 at 09:23:28 AM, EventDateandTime - 2024-10-27 at 09:23:37 AM, EventDateandTime - 2024-10-27 at 09:23:47 AM, EventDateandTime - 2024-10-27 at 09:24:16 AM, EventDateandTime - 2024-10-27 at 09:24:25 AM, EventDateandTime - 2024-10-27 at 09:24:49 AM, EventDateandTime - 2024-10-27 at 09:24:59 AM, EventDateandTime - 2024-10-27 at 09:25:09 AM, EventDateandTime - 2024-10-27 at 09:25:19 AM, EventDateandTime - 2024-10-27 at 09:25:29 AM, EventDateandTime - 2024-10-27 at 09:26:49 AM, EventDateandTime - 2024-10-27 at 09:27:01 AM, EventDateandTime - 2024-10-27 at 09:27:26 AM, EventDateandTime - 2024-10-27 at 09:28:02 AM, EventDateandTime - 2024-10-27 at 09:28:42 AM, EventDateandTime - 2024-10-27 at 09:28:51 AM, EventDateandTime - 2024-10-27 at 09:29:01 AM, EventDateandTime - 2024-10-27 at 09:29:11 AM, EventDateandTime - 2024-10-27 at 09:29:21 AM, EventDateandTime - 2024-10-27 at 09:29:30 AM, EventDateandTime - 2024-10-27 at 09:29:40 AM, EventDateandTime - 2024-10-27 at 09:29:50 AM, EventDateandTime - 2024-10-27 at 09:30:00 AM, EventDateandTime - 2024-10-27 at 09:30:09 AM, EventDateandTime - 2024-10-27 at 09:30:19 AM, EventDateandTime - 2024-10-27 at 09:30:29 AM, EventDateandTime - 2024-10-27 at 09:30:39 AM, EventDateandTime - 2024-10-27 at 09:31:14 AM, EventDateandTime - 2024-10-27 at 09:31:24 AM, EventDateandTime - 2024-10-27 at 09:31:34 AM, EventDateandTime - 2024-10-27 at 09:31:44 AM, EventDateandTime - 2024-10-27 at 09:31:54 AM, EventDateandTime - 2024-10-27 at 09:32:04 AM, EventDateandTime - 2024-10-27 at 09:32:13 AM, EventDateandTime - 2024-10-27 at 09:32:23 AM, EventDateandTime - 2024-10-27 at 09:32:33 AM, EventDateandTime - 2024-10-27 at 09:32:43 AM, EventDateandTime - 2024-10-27 at 09:32:52 AM, EventDateandTime - 2024-10-27 at 09:33:59 AM, EventDateandTime - 2024-10-27 at 09:34:09 AM, EventDateandTime - 2024-10-27 at 09:34:19 AM, EventDateandTime - 2024-10-27 at 09:34:28 AM, EventDateandTime - 2024-10-27 at 09:34:38 AM, EventDateandTime - 2024-10-27 at 09:34:48 AM, EventDateandTime - 2024-10-27 at 09:34:58 AM, EventDateandTime - 2024-10-27 at 09:35:08 AM, EventDateandTime - 2024-10-27 at 09:35:19 AM, EventDateandTime - 2024-10-27 at 09:35:29 AM, EventDateandTime - 2024-10-27 at 09:35:39 AM, EventDateandTime - 2024-10-27 at 09:35:49 AM, EventDateandTime - 2024-10-27 at 09:35:59 AM, EventDateandTime - 2024-10-27 at 09:36:09 AM, EventDateandTime - 2024-10-27 at 09:36:18 AM, EventDateandTime - 2024-10-27 at 09:36:28 AM, EventDateandTime - 2024-10-27 at 09:36:38 AM, EventDateandTime - 2024-10-27 at 09:36:48 AM, EventDateandTime - 2024-10-27 at 09:36:58 AM, EventDateandTime - 2024-10-27 at 09:37:30 AM, EventDateandTime - 2024-10-27 at 09:38:01 AM, EventDateandTime - 2024-10-27 at 09:38:32 AM, EventDateandTime - 2024-10-27 at 09:38:35 AM, EventDateandTime - 2024-10-27 at 09:41:37 AM, EventDateandTime - 2024-10-27 at 09:41:48 AM, EventDateandTime - 2024-10-27 at 09:41:59 AM, EventDateandTime - 2024-10-27 at 09:52:40 AM, EventDateandTime - 2024-10-27 at 09:57:30 AM, EventDateandTime - 2024-10-27 at 09:57:40 AM, EventDateandTime - 2024-10-27 at 09:57:51 AM, EventDateandTime - 2024-10-27 at 10:00:44 AM, EventDateandTime - 2024-10-27 at 10:26:14 AM, EventDateandTime - 2024-10-27 at 10:26:24 AM, EventDateandTime - 2024-10-27 at 10:28:18 AM, EventDateandTime - 2024-10-27 at 10:46:02 AM, EventDateandTime - 2024-10-27 at 10:46:13 AM, EventDateandTime - 2024-10-27 at 10:46:25 AM, EventDateandTime - 2024-10-27 at 10:47:25 AM, EventDateandTime - 2024-10-27 at 10:47:37 AM, EventDateandTime - 2024-10-27 at 10:51:17 AM, EventDateandTime - 2024-10-27 at 09:27:16 PM, EventDateandTime - 2024-10-27 at 09:28:53 PM, EventDateandTime - 2024-10-27 at 09:39:19 PM, EventDateandTime - 2024-10-27 at 09:40:42 PM, EventDateandTime - 2024-10-27 at 09:41:07 PM, EventDateandTime - 2024-10-27 at 10:40:38 PM, EventDateandTime - 2024-10-27 at 10:42:38 PM, EventDateandTime - 2024-10-27 at 10:49:02 PM, EventDateandTime - 2024-10-28 at 07:57:58 AM, EventDateandTime - 2024-10-28 at 08:04:11 AM, EventDateandTime - 2024-10-28 at 08:24:53 AM, EventDateandTime - 2024-10-28 at 08:32:19 AM, EventDateandTime - 2024-10-28 at 08:47:30 AM, EventDateandTime - 2024-10-28 at 10:50:19 AM, EventDateandTime - 2024-10-28 at 10:55:07 AM, EventDateandTime - 2024-10-28 at 10:57:06 AM, EventDateandTime - 2024-10-28 at 10:59:09 AM, EventDateandTime - 2024-10-28 at 11:10:41 AM, EventDateandTime - 2024-10-28 at 11:14:28 AM, EventDateandTime - 2024-10-28 at 11:21:13 AM, EventDateandTime - 2024-10-28 at 11:56:08 AM, Creator - Quane, Jocelyne (she/her), EventDateandTime - 2024-10-28 at 01:59:21 PM, EventDateandTime - 2024-10-28 at 02:00:37 PM, EventDateandTime - 2024-10-28 at 02:00:40 PM, EventDateandTime - 2024-10-28 at 02:04:47 PM, EventDateandTime - 2024-10-28 at 02:10:41 PM, EventDateandTime - 2024-10-28 at 02:31:07 PM, EventDateandTime - 2024-10-28 at 02:34:59 PM, EventDateandTime - 2024-10-28 at 02:41:31 PM, EventDateandTime - 2024-10-28 at 03:02:54 PM, EventDateandTime - 2024-10-28 at 03:04:09 PM</cp:keywords>
  <cp:lastModifiedBy>Robinson, Jaime (she/her/elle)</cp:lastModifiedBy>
  <cp:revision>12</cp:revision>
  <dcterms:created xsi:type="dcterms:W3CDTF">2024-07-24T15:16:08Z</dcterms:created>
  <dcterms:modified xsi:type="dcterms:W3CDTF">2024-10-28T19:04:10Z</dcterms:modified>
  <cp:contentStatus>Final</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0x0101009D0FC9958D441543BE67FA11E002536F</vt:lpwstr>
  </property>
  <property fmtid="{D5CDD505-2E9C-101B-9397-08002B2CF9AE}" pid="3" name="SecurityClassificationLevel">
    <vt:lpwstr>UNCLASSIFIED</vt:lpwstr>
  </property>
  <property fmtid="{D5CDD505-2E9C-101B-9397-08002B2CF9AE}" pid="4" name="LanguageSelection">
    <vt:lpwstr>ENGLISH</vt:lpwstr>
  </property>
  <property fmtid="{D5CDD505-2E9C-101B-9397-08002B2CF9AE}" pid="5" name="VISUALMARKINGS">
    <vt:lpwstr>YES</vt:lpwstr>
  </property>
  <property fmtid="{D5CDD505-2E9C-101B-9397-08002B2CF9AE}" pid="6" name="TitusGUID">
    <vt:lpwstr>5ad04b0f-8b77-4898-a436-60edb86b6fa6</vt:lpwstr>
  </property>
  <property fmtid="{D5CDD505-2E9C-101B-9397-08002B2CF9AE}" pid="7" name="_MarkAsFinal">
    <vt:bool>true</vt:bool>
  </property>
</Properties>
</file>